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354" r:id="rId2"/>
    <p:sldId id="3353" r:id="rId3"/>
    <p:sldId id="3358" r:id="rId4"/>
    <p:sldId id="3355" r:id="rId5"/>
    <p:sldId id="3377" r:id="rId6"/>
    <p:sldId id="3378" r:id="rId7"/>
    <p:sldId id="3376" r:id="rId8"/>
    <p:sldId id="3381" r:id="rId9"/>
    <p:sldId id="3380" r:id="rId10"/>
    <p:sldId id="3382" r:id="rId11"/>
    <p:sldId id="3383" r:id="rId12"/>
    <p:sldId id="3384" r:id="rId13"/>
    <p:sldId id="3385" r:id="rId14"/>
    <p:sldId id="3386" r:id="rId15"/>
    <p:sldId id="3387" r:id="rId16"/>
    <p:sldId id="3388" r:id="rId17"/>
    <p:sldId id="3389" r:id="rId18"/>
    <p:sldId id="3390" r:id="rId19"/>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35" pos="14470" userDrawn="1">
          <p15:clr>
            <a:srgbClr val="A4A3A4"/>
          </p15:clr>
        </p15:guide>
        <p15:guide id="52" pos="7678" userDrawn="1">
          <p15:clr>
            <a:srgbClr val="A4A3A4"/>
          </p15:clr>
        </p15:guide>
        <p15:guide id="53" orient="horz" pos="4320" userDrawn="1">
          <p15:clr>
            <a:srgbClr val="A4A3A4"/>
          </p15:clr>
        </p15:guide>
        <p15:guide id="55" pos="12526" userDrawn="1">
          <p15:clr>
            <a:srgbClr val="A4A3A4"/>
          </p15:clr>
        </p15:guide>
        <p15:guide id="56" orient="horz" pos="69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70C0"/>
    <a:srgbClr val="373737"/>
    <a:srgbClr val="2F5597"/>
    <a:srgbClr val="E56F57"/>
    <a:srgbClr val="9BADCD"/>
    <a:srgbClr val="626162"/>
    <a:srgbClr val="F2F2F2"/>
    <a:srgbClr val="445469"/>
    <a:srgbClr val="5A5A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4559" autoAdjust="0"/>
    <p:restoredTop sz="75441" autoAdjust="0"/>
  </p:normalViewPr>
  <p:slideViewPr>
    <p:cSldViewPr snapToGrid="0" snapToObjects="1">
      <p:cViewPr varScale="1">
        <p:scale>
          <a:sx n="54" d="100"/>
          <a:sy n="54" d="100"/>
        </p:scale>
        <p:origin x="570" y="120"/>
      </p:cViewPr>
      <p:guideLst>
        <p:guide pos="14470"/>
        <p:guide pos="7678"/>
        <p:guide orient="horz" pos="4320"/>
        <p:guide pos="12526"/>
        <p:guide orient="horz" pos="6984"/>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snapToObjects="1" showGuides="1">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D123D1-78D3-4D69-BADB-1C849F8A65E6}"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351300A7-30AA-413A-BF63-888BB9039774}">
      <dgm:prSet custT="1"/>
      <dgm:spPr/>
      <dgm:t>
        <a:bodyPr/>
        <a:lstStyle/>
        <a:p>
          <a:r>
            <a:rPr lang="tr-TR" sz="2000" b="1" dirty="0">
              <a:solidFill>
                <a:srgbClr val="000000"/>
              </a:solidFill>
              <a:latin typeface="Calibri" panose="020F0502020204030204" pitchFamily="34" charset="0"/>
              <a:cs typeface="Calibri" panose="020F0502020204030204" pitchFamily="34" charset="0"/>
            </a:rPr>
            <a:t>Stratejik Planlama Ekibi</a:t>
          </a:r>
        </a:p>
      </dgm:t>
    </dgm:pt>
    <dgm:pt modelId="{E451A462-78F2-49EC-AD55-8755E84001E3}" type="parTrans" cxnId="{C9F090C4-4298-4A7A-B82F-D0117818ED1E}">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B6654D79-3903-47EB-B600-EE5F7067C5DC}" type="sibTrans" cxnId="{C9F090C4-4298-4A7A-B82F-D0117818ED1E}">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15F21217-7A1A-436E-A8DF-E122EC453D8D}">
      <dgm:prSet custT="1"/>
      <dgm:spPr/>
      <dgm:t>
        <a:bodyPr/>
        <a:lstStyle/>
        <a:p>
          <a:r>
            <a:rPr lang="tr-TR" sz="2000" b="1">
              <a:solidFill>
                <a:srgbClr val="000000"/>
              </a:solidFill>
              <a:latin typeface="Calibri" panose="020F0502020204030204" pitchFamily="34" charset="0"/>
              <a:cs typeface="Calibri" panose="020F0502020204030204" pitchFamily="34" charset="0"/>
            </a:rPr>
            <a:t>İdari Birim Yöneticileri</a:t>
          </a:r>
        </a:p>
      </dgm:t>
    </dgm:pt>
    <dgm:pt modelId="{01CFE3D2-BB8F-4437-B479-D84F4659CBD7}" type="parTrans" cxnId="{CB2F0D9E-8634-4962-BE5A-9ADF9815900E}">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A427F39B-BE80-4491-B737-95F379C24445}" type="sibTrans" cxnId="{CB2F0D9E-8634-4962-BE5A-9ADF9815900E}">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FEDF3479-EAF4-4F54-A587-D02952605819}">
      <dgm:prSet custT="1"/>
      <dgm:spPr/>
      <dgm:t>
        <a:bodyPr/>
        <a:lstStyle/>
        <a:p>
          <a:r>
            <a:rPr lang="tr-TR" sz="2000" b="1">
              <a:solidFill>
                <a:srgbClr val="000000"/>
              </a:solidFill>
              <a:latin typeface="Calibri" panose="020F0502020204030204" pitchFamily="34" charset="0"/>
              <a:cs typeface="Calibri" panose="020F0502020204030204" pitchFamily="34" charset="0"/>
            </a:rPr>
            <a:t>Alan Kurulları</a:t>
          </a:r>
        </a:p>
      </dgm:t>
    </dgm:pt>
    <dgm:pt modelId="{2964BDDC-2354-4315-9450-40EC80F81450}" type="parTrans" cxnId="{CFD53A2A-EE2C-4EF0-93DE-00124EDA27CE}">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7F8BBF26-1266-49D0-A8DF-D971099EBB9A}" type="sibTrans" cxnId="{CFD53A2A-EE2C-4EF0-93DE-00124EDA27CE}">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12A3974C-BA95-4CE4-AABE-0673490F5B04}">
      <dgm:prSet custT="1"/>
      <dgm:spPr/>
      <dgm:t>
        <a:bodyPr/>
        <a:lstStyle/>
        <a:p>
          <a:r>
            <a:rPr lang="tr-TR" sz="2000" b="1">
              <a:solidFill>
                <a:srgbClr val="000000"/>
              </a:solidFill>
              <a:latin typeface="Calibri" panose="020F0502020204030204" pitchFamily="34" charset="0"/>
              <a:cs typeface="Calibri" panose="020F0502020204030204" pitchFamily="34" charset="0"/>
            </a:rPr>
            <a:t>Uzman Çalışma Grupları</a:t>
          </a:r>
        </a:p>
      </dgm:t>
    </dgm:pt>
    <dgm:pt modelId="{0223A618-F425-40D3-A025-BAFD6A10E9B6}" type="parTrans" cxnId="{B31A3FD5-821C-48DA-8F20-B250F12127C1}">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81CE6A28-9D2F-4EB3-B0E2-5FD09F9DDF82}" type="sibTrans" cxnId="{B31A3FD5-821C-48DA-8F20-B250F12127C1}">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89E0041B-7E75-44E8-B2EA-16455F69789C}">
      <dgm:prSet custT="1"/>
      <dgm:spPr/>
      <dgm:t>
        <a:bodyPr/>
        <a:lstStyle/>
        <a:p>
          <a:r>
            <a:rPr lang="tr-TR" sz="2000" b="1" dirty="0">
              <a:solidFill>
                <a:srgbClr val="000000"/>
              </a:solidFill>
              <a:latin typeface="Calibri" panose="020F0502020204030204" pitchFamily="34" charset="0"/>
              <a:cs typeface="Calibri" panose="020F0502020204030204" pitchFamily="34" charset="0"/>
            </a:rPr>
            <a:t>Program Başkanları</a:t>
          </a:r>
        </a:p>
      </dgm:t>
    </dgm:pt>
    <dgm:pt modelId="{D439B143-0920-4309-A92D-A03DAD17751D}" type="parTrans" cxnId="{F2987ABE-4464-4473-883C-9A719C284037}">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4E89CA18-4426-4297-934D-6A7FAF2E837E}" type="sibTrans" cxnId="{F2987ABE-4464-4473-883C-9A719C284037}">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7BFA88F3-CC03-4614-A5C9-2781545D2736}">
      <dgm:prSet custT="1"/>
      <dgm:spPr/>
      <dgm:t>
        <a:bodyPr/>
        <a:lstStyle/>
        <a:p>
          <a:r>
            <a:rPr lang="tr-TR" sz="2000" b="1" dirty="0">
              <a:solidFill>
                <a:srgbClr val="000000"/>
              </a:solidFill>
              <a:latin typeface="Calibri" panose="020F0502020204030204" pitchFamily="34" charset="0"/>
              <a:cs typeface="Calibri" panose="020F0502020204030204" pitchFamily="34" charset="0"/>
            </a:rPr>
            <a:t>Daire Başkanları</a:t>
          </a:r>
        </a:p>
      </dgm:t>
    </dgm:pt>
    <dgm:pt modelId="{B28C996C-0CB0-4B12-B3AC-44E16DE0728F}" type="parTrans" cxnId="{D9692321-E6F3-4B52-9F71-EEFBC9610425}">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5C50B8C4-9556-4402-BD25-C0FB718E2422}" type="sibTrans" cxnId="{D9692321-E6F3-4B52-9F71-EEFBC9610425}">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7E5D83DC-F121-4A84-B581-95EF0185C678}" type="asst">
      <dgm:prSet custT="1"/>
      <dgm:spPr/>
      <dgm:t>
        <a:bodyPr/>
        <a:lstStyle/>
        <a:p>
          <a:r>
            <a:rPr lang="tr-TR" sz="2000" b="1" dirty="0">
              <a:solidFill>
                <a:srgbClr val="000000"/>
              </a:solidFill>
              <a:latin typeface="Calibri" panose="020F0502020204030204" pitchFamily="34" charset="0"/>
              <a:cs typeface="Calibri" panose="020F0502020204030204" pitchFamily="34" charset="0"/>
            </a:rPr>
            <a:t>Program </a:t>
          </a:r>
          <a:r>
            <a:rPr lang="tr-TR" sz="2000" b="1" dirty="0" smtClean="0">
              <a:solidFill>
                <a:srgbClr val="000000"/>
              </a:solidFill>
              <a:latin typeface="Calibri" panose="020F0502020204030204" pitchFamily="34" charset="0"/>
              <a:cs typeface="Calibri" panose="020F0502020204030204" pitchFamily="34" charset="0"/>
            </a:rPr>
            <a:t>Komiteleri</a:t>
          </a:r>
          <a:endParaRPr lang="tr-TR" sz="2000" b="1" dirty="0">
            <a:solidFill>
              <a:srgbClr val="000000"/>
            </a:solidFill>
            <a:latin typeface="Calibri" panose="020F0502020204030204" pitchFamily="34" charset="0"/>
            <a:cs typeface="Calibri" panose="020F0502020204030204" pitchFamily="34" charset="0"/>
          </a:endParaRPr>
        </a:p>
      </dgm:t>
    </dgm:pt>
    <dgm:pt modelId="{2F4B354C-BC67-42BE-8B18-55310AE69106}" type="parTrans" cxnId="{2AB4D684-29B1-4044-947D-97D4E2A9A3AD}">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F7A9B727-A916-45F2-938B-99E911A34ADB}" type="sibTrans" cxnId="{2AB4D684-29B1-4044-947D-97D4E2A9A3AD}">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BB0131E0-BF36-4CE7-8790-949A42229C39}">
      <dgm:prSet custT="1"/>
      <dgm:spPr/>
      <dgm:t>
        <a:bodyPr/>
        <a:lstStyle/>
        <a:p>
          <a:endParaRPr lang="tr-TR" sz="1800" b="1" dirty="0" smtClean="0">
            <a:solidFill>
              <a:srgbClr val="000000"/>
            </a:solidFill>
            <a:latin typeface="Calibri" panose="020F0502020204030204" pitchFamily="34" charset="0"/>
            <a:cs typeface="Calibri" panose="020F0502020204030204" pitchFamily="34" charset="0"/>
          </a:endParaRPr>
        </a:p>
        <a:p>
          <a:r>
            <a:rPr lang="tr-TR" sz="1800" b="1" dirty="0" smtClean="0">
              <a:solidFill>
                <a:srgbClr val="000000"/>
              </a:solidFill>
              <a:latin typeface="Calibri" panose="020F0502020204030204" pitchFamily="34" charset="0"/>
              <a:cs typeface="Calibri" panose="020F0502020204030204" pitchFamily="34" charset="0"/>
            </a:rPr>
            <a:t>Örnek</a:t>
          </a:r>
        </a:p>
        <a:p>
          <a:r>
            <a:rPr lang="tr-TR" sz="1800" b="1" dirty="0" smtClean="0">
              <a:solidFill>
                <a:srgbClr val="000000"/>
              </a:solidFill>
              <a:latin typeface="Calibri" panose="020F0502020204030204" pitchFamily="34" charset="0"/>
              <a:cs typeface="Calibri" panose="020F0502020204030204" pitchFamily="34" charset="0"/>
            </a:rPr>
            <a:t>Eğitim-Öğretim</a:t>
          </a:r>
          <a:endParaRPr lang="tr-TR" sz="1800" b="1" dirty="0">
            <a:solidFill>
              <a:srgbClr val="000000"/>
            </a:solidFill>
            <a:latin typeface="Calibri" panose="020F0502020204030204" pitchFamily="34" charset="0"/>
            <a:cs typeface="Calibri" panose="020F0502020204030204" pitchFamily="34" charset="0"/>
          </a:endParaRPr>
        </a:p>
        <a:p>
          <a:r>
            <a:rPr lang="tr-TR" sz="1800" b="1" dirty="0">
              <a:solidFill>
                <a:srgbClr val="000000"/>
              </a:solidFill>
              <a:latin typeface="Calibri" panose="020F0502020204030204" pitchFamily="34" charset="0"/>
              <a:cs typeface="Calibri" panose="020F0502020204030204" pitchFamily="34" charset="0"/>
            </a:rPr>
            <a:t>Araştırma-Geliştirme</a:t>
          </a:r>
        </a:p>
        <a:p>
          <a:r>
            <a:rPr lang="tr-TR" sz="1800" b="1" dirty="0">
              <a:solidFill>
                <a:srgbClr val="000000"/>
              </a:solidFill>
              <a:latin typeface="Calibri" panose="020F0502020204030204" pitchFamily="34" charset="0"/>
              <a:cs typeface="Calibri" panose="020F0502020204030204" pitchFamily="34" charset="0"/>
            </a:rPr>
            <a:t>Liderlik ve Yönetişim</a:t>
          </a:r>
        </a:p>
        <a:p>
          <a:r>
            <a:rPr lang="tr-TR" sz="1800" b="1" dirty="0">
              <a:solidFill>
                <a:srgbClr val="000000"/>
              </a:solidFill>
              <a:latin typeface="Calibri" panose="020F0502020204030204" pitchFamily="34" charset="0"/>
              <a:cs typeface="Calibri" panose="020F0502020204030204" pitchFamily="34" charset="0"/>
            </a:rPr>
            <a:t>Uluslararasılaşma</a:t>
          </a:r>
        </a:p>
        <a:p>
          <a:r>
            <a:rPr lang="tr-TR" sz="1800" b="1" dirty="0" smtClean="0">
              <a:solidFill>
                <a:srgbClr val="000000"/>
              </a:solidFill>
              <a:latin typeface="Calibri" panose="020F0502020204030204" pitchFamily="34" charset="0"/>
              <a:cs typeface="Calibri" panose="020F0502020204030204" pitchFamily="34" charset="0"/>
            </a:rPr>
            <a:t>Bilgi </a:t>
          </a:r>
          <a:r>
            <a:rPr lang="tr-TR" sz="1800" b="1" dirty="0">
              <a:solidFill>
                <a:srgbClr val="000000"/>
              </a:solidFill>
              <a:latin typeface="Calibri" panose="020F0502020204030204" pitchFamily="34" charset="0"/>
              <a:cs typeface="Calibri" panose="020F0502020204030204" pitchFamily="34" charset="0"/>
            </a:rPr>
            <a:t>Değişimi ve İşbirliği</a:t>
          </a:r>
        </a:p>
        <a:p>
          <a:r>
            <a:rPr lang="tr-TR" sz="1800" b="1" dirty="0">
              <a:solidFill>
                <a:srgbClr val="000000"/>
              </a:solidFill>
              <a:latin typeface="Calibri" panose="020F0502020204030204" pitchFamily="34" charset="0"/>
              <a:cs typeface="Calibri" panose="020F0502020204030204" pitchFamily="34" charset="0"/>
            </a:rPr>
            <a:t>Dijital Dönüşüm</a:t>
          </a:r>
        </a:p>
        <a:p>
          <a:r>
            <a:rPr lang="tr-TR" sz="1800" b="1" dirty="0">
              <a:solidFill>
                <a:srgbClr val="000000"/>
              </a:solidFill>
              <a:latin typeface="Calibri" panose="020F0502020204030204" pitchFamily="34" charset="0"/>
              <a:cs typeface="Calibri" panose="020F0502020204030204" pitchFamily="34" charset="0"/>
            </a:rPr>
            <a:t>Hizmet (Toplum-Üniversite</a:t>
          </a:r>
          <a:r>
            <a:rPr lang="tr-TR" sz="1800" b="1" dirty="0" smtClean="0">
              <a:solidFill>
                <a:srgbClr val="000000"/>
              </a:solidFill>
              <a:latin typeface="Calibri" panose="020F0502020204030204" pitchFamily="34" charset="0"/>
              <a:cs typeface="Calibri" panose="020F0502020204030204" pitchFamily="34" charset="0"/>
            </a:rPr>
            <a:t>)</a:t>
          </a:r>
        </a:p>
        <a:p>
          <a:r>
            <a:rPr lang="tr-TR" sz="1800" b="1" dirty="0" smtClean="0">
              <a:solidFill>
                <a:srgbClr val="FF0000"/>
              </a:solidFill>
              <a:latin typeface="Calibri" panose="020F0502020204030204" pitchFamily="34" charset="0"/>
              <a:cs typeface="Calibri" panose="020F0502020204030204" pitchFamily="34" charset="0"/>
            </a:rPr>
            <a:t>Ölçme Değerlendirme</a:t>
          </a:r>
        </a:p>
        <a:p>
          <a:endParaRPr lang="tr-TR" sz="1800" b="1" dirty="0">
            <a:solidFill>
              <a:srgbClr val="000000"/>
            </a:solidFill>
            <a:latin typeface="Calibri" panose="020F0502020204030204" pitchFamily="34" charset="0"/>
            <a:cs typeface="Calibri" panose="020F0502020204030204" pitchFamily="34" charset="0"/>
          </a:endParaRPr>
        </a:p>
      </dgm:t>
    </dgm:pt>
    <dgm:pt modelId="{5807B629-14BA-453D-9C34-70ED7954537E}" type="parTrans" cxnId="{7F5155F0-D733-41FC-B975-22DB801C5804}">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516FFF9E-58BA-4C4B-B96D-B4FE535D189B}" type="sibTrans" cxnId="{7F5155F0-D733-41FC-B975-22DB801C5804}">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B7EB27B8-C170-4D2F-873A-3724C56AD4B0}">
      <dgm:prSet custT="1"/>
      <dgm:spPr/>
      <dgm:t>
        <a:bodyPr/>
        <a:lstStyle/>
        <a:p>
          <a:r>
            <a:rPr lang="tr-TR" sz="2000" b="1" dirty="0">
              <a:solidFill>
                <a:srgbClr val="000000"/>
              </a:solidFill>
              <a:latin typeface="Calibri" panose="020F0502020204030204" pitchFamily="34" charset="0"/>
              <a:cs typeface="Calibri" panose="020F0502020204030204" pitchFamily="34" charset="0"/>
            </a:rPr>
            <a:t>Örnek:</a:t>
          </a:r>
          <a:r>
            <a:rPr lang="tr-TR" sz="2000" b="1" dirty="0">
              <a:solidFill>
                <a:srgbClr val="FF0000"/>
              </a:solidFill>
              <a:latin typeface="Calibri" panose="020F0502020204030204" pitchFamily="34" charset="0"/>
              <a:cs typeface="Calibri" panose="020F0502020204030204" pitchFamily="34" charset="0"/>
            </a:rPr>
            <a:t> </a:t>
          </a:r>
        </a:p>
        <a:p>
          <a:r>
            <a:rPr lang="tr-TR" sz="2000" b="1" dirty="0">
              <a:solidFill>
                <a:srgbClr val="000000"/>
              </a:solidFill>
              <a:latin typeface="Calibri" panose="020F0502020204030204" pitchFamily="34" charset="0"/>
              <a:cs typeface="Calibri" panose="020F0502020204030204" pitchFamily="34" charset="0"/>
            </a:rPr>
            <a:t>Maliyet</a:t>
          </a:r>
        </a:p>
        <a:p>
          <a:r>
            <a:rPr lang="tr-TR" sz="2000" b="1" dirty="0">
              <a:solidFill>
                <a:srgbClr val="000000"/>
              </a:solidFill>
              <a:latin typeface="Calibri" panose="020F0502020204030204" pitchFamily="34" charset="0"/>
              <a:cs typeface="Calibri" panose="020F0502020204030204" pitchFamily="34" charset="0"/>
            </a:rPr>
            <a:t>Bütçe</a:t>
          </a:r>
        </a:p>
        <a:p>
          <a:r>
            <a:rPr lang="tr-TR" sz="2000" b="1" dirty="0">
              <a:solidFill>
                <a:srgbClr val="000000"/>
              </a:solidFill>
              <a:latin typeface="Calibri" panose="020F0502020204030204" pitchFamily="34" charset="0"/>
              <a:cs typeface="Calibri" panose="020F0502020204030204" pitchFamily="34" charset="0"/>
            </a:rPr>
            <a:t>Performans Sistemi</a:t>
          </a:r>
        </a:p>
      </dgm:t>
    </dgm:pt>
    <dgm:pt modelId="{0556549E-78A2-4E40-8B22-3943E9D72274}" type="parTrans" cxnId="{2CD598B0-DDFD-480C-821F-DE1A557BA44D}">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E5DB52FE-7CF9-45FD-ABAB-8F4F10981F88}" type="sibTrans" cxnId="{2CD598B0-DDFD-480C-821F-DE1A557BA44D}">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F9CC08CD-F1AC-47C8-A664-B81A922F9DF4}" type="asst">
      <dgm:prSet phldrT="[Metin]" custT="1"/>
      <dgm:spPr/>
      <dgm:t>
        <a:bodyPr/>
        <a:lstStyle/>
        <a:p>
          <a:r>
            <a:rPr lang="tr-TR" sz="2000" b="1" dirty="0">
              <a:solidFill>
                <a:srgbClr val="000000"/>
              </a:solidFill>
              <a:latin typeface="Calibri" panose="020F0502020204030204" pitchFamily="34" charset="0"/>
              <a:cs typeface="Calibri" panose="020F0502020204030204" pitchFamily="34" charset="0"/>
            </a:rPr>
            <a:t>Strateji Geliştirme Kurulu</a:t>
          </a:r>
        </a:p>
      </dgm:t>
    </dgm:pt>
    <dgm:pt modelId="{6E61FFB1-596A-471B-B63C-C1C7AE54C5EB}" type="sibTrans" cxnId="{C9318FE2-57FC-4056-9E78-A688503642B9}">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B04D6465-16DF-4CFB-AB3D-8B687D9F5651}" type="parTrans" cxnId="{C9318FE2-57FC-4056-9E78-A688503642B9}">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C0398630-6D28-4659-96D0-815245DA078F}">
      <dgm:prSet custT="1"/>
      <dgm:spPr/>
      <dgm:t>
        <a:bodyPr/>
        <a:lstStyle/>
        <a:p>
          <a:r>
            <a:rPr lang="tr-TR" sz="2000" b="1" dirty="0">
              <a:solidFill>
                <a:srgbClr val="000000"/>
              </a:solidFill>
              <a:latin typeface="Calibri" panose="020F0502020204030204" pitchFamily="34" charset="0"/>
              <a:cs typeface="Calibri" panose="020F0502020204030204" pitchFamily="34" charset="0"/>
            </a:rPr>
            <a:t>Rektör</a:t>
          </a:r>
        </a:p>
      </dgm:t>
    </dgm:pt>
    <dgm:pt modelId="{571EFF4E-2C55-4FF5-B48F-5E8E4D43FC53}" type="sibTrans" cxnId="{D51E2972-A6ED-409B-98EB-48F30E32A15E}">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04C0E6A6-94C3-4DB4-810B-D54F4ECFA511}" type="parTrans" cxnId="{D51E2972-A6ED-409B-98EB-48F30E32A15E}">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C548F06A-609B-424A-939F-1E5B30F90C5B}">
      <dgm:prSet phldrT="[Metin]" custT="1"/>
      <dgm:spPr/>
      <dgm:t>
        <a:bodyPr/>
        <a:lstStyle/>
        <a:p>
          <a:r>
            <a:rPr lang="tr-TR" sz="2000" b="1" dirty="0" smtClean="0">
              <a:solidFill>
                <a:srgbClr val="000000"/>
              </a:solidFill>
              <a:latin typeface="Calibri" panose="020F0502020204030204" pitchFamily="34" charset="0"/>
              <a:cs typeface="Calibri" panose="020F0502020204030204" pitchFamily="34" charset="0"/>
            </a:rPr>
            <a:t>Kaliteden  ve Stratejik Planlamadan </a:t>
          </a:r>
        </a:p>
        <a:p>
          <a:r>
            <a:rPr lang="tr-TR" sz="2000" b="1" dirty="0" smtClean="0">
              <a:solidFill>
                <a:srgbClr val="000000"/>
              </a:solidFill>
              <a:latin typeface="Calibri" panose="020F0502020204030204" pitchFamily="34" charset="0"/>
              <a:cs typeface="Calibri" panose="020F0502020204030204" pitchFamily="34" charset="0"/>
            </a:rPr>
            <a:t>Sorumlu  Rektör Yardımcısı</a:t>
          </a:r>
          <a:endParaRPr lang="tr-TR" sz="2000" b="1" dirty="0">
            <a:solidFill>
              <a:srgbClr val="000000"/>
            </a:solidFill>
            <a:latin typeface="Calibri" panose="020F0502020204030204" pitchFamily="34" charset="0"/>
            <a:cs typeface="Calibri" panose="020F0502020204030204" pitchFamily="34" charset="0"/>
          </a:endParaRPr>
        </a:p>
      </dgm:t>
    </dgm:pt>
    <dgm:pt modelId="{622C47CB-6F94-402C-8CF1-141EA6E347F7}" type="sibTrans" cxnId="{E1066E20-2508-4C6C-B055-080D96FB6AAB}">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E27133E9-FD1A-4FD8-8B59-DDB631466263}" type="parTrans" cxnId="{E1066E20-2508-4C6C-B055-080D96FB6AAB}">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0F5BB084-AE1E-4EDB-98A0-585D4C8C7EFC}">
      <dgm:prSet custT="1"/>
      <dgm:spPr/>
      <dgm:t>
        <a:bodyPr/>
        <a:lstStyle/>
        <a:p>
          <a:r>
            <a:rPr lang="tr-TR" sz="2000" b="1" dirty="0">
              <a:solidFill>
                <a:srgbClr val="000000"/>
              </a:solidFill>
              <a:latin typeface="Calibri" panose="020F0502020204030204" pitchFamily="34" charset="0"/>
              <a:cs typeface="Calibri" panose="020F0502020204030204" pitchFamily="34" charset="0"/>
            </a:rPr>
            <a:t>Strateji ve İş Geliştirme Direktörü</a:t>
          </a:r>
        </a:p>
      </dgm:t>
    </dgm:pt>
    <dgm:pt modelId="{8AA80DA4-D252-45C3-B864-DC2BC8484B4D}" type="parTrans" cxnId="{BB51D35B-082F-4643-B83A-56D9373AB09D}">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933037DC-E7A3-4AE9-A88F-F7CE745B9A46}" type="sibTrans" cxnId="{BB51D35B-082F-4643-B83A-56D9373AB09D}">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2CEB6C6B-287C-4A6E-836B-66C1051DAA75}">
      <dgm:prSet custT="1"/>
      <dgm:spPr/>
      <dgm:t>
        <a:bodyPr/>
        <a:lstStyle/>
        <a:p>
          <a:r>
            <a:rPr lang="tr-TR" sz="2000" b="1">
              <a:solidFill>
                <a:srgbClr val="000000"/>
              </a:solidFill>
              <a:latin typeface="Calibri" panose="020F0502020204030204" pitchFamily="34" charset="0"/>
              <a:cs typeface="Calibri" panose="020F0502020204030204" pitchFamily="34" charset="0"/>
            </a:rPr>
            <a:t>Akademik Birim Yöneticileri</a:t>
          </a:r>
        </a:p>
      </dgm:t>
    </dgm:pt>
    <dgm:pt modelId="{248D955F-77FA-4C0F-9CBA-CE69CB91779E}" type="parTrans" cxnId="{ECF52546-12FF-43A8-AC3E-A674BB748645}">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9A3AC81F-C8E3-4BCD-8795-46F7A7DF9917}" type="sibTrans" cxnId="{ECF52546-12FF-43A8-AC3E-A674BB748645}">
      <dgm:prSet/>
      <dgm:spPr/>
      <dgm:t>
        <a:bodyPr/>
        <a:lstStyle/>
        <a:p>
          <a:endParaRPr lang="tr-TR" sz="7200" b="1">
            <a:solidFill>
              <a:srgbClr val="000000"/>
            </a:solidFill>
            <a:latin typeface="Calibri" panose="020F0502020204030204" pitchFamily="34" charset="0"/>
            <a:cs typeface="Calibri" panose="020F0502020204030204" pitchFamily="34" charset="0"/>
          </a:endParaRPr>
        </a:p>
      </dgm:t>
    </dgm:pt>
    <dgm:pt modelId="{378F3115-E87B-433E-98CD-533A5526EEFC}" type="pres">
      <dgm:prSet presAssocID="{66D123D1-78D3-4D69-BADB-1C849F8A65E6}" presName="hierChild1" presStyleCnt="0">
        <dgm:presLayoutVars>
          <dgm:orgChart val="1"/>
          <dgm:chPref val="1"/>
          <dgm:dir/>
          <dgm:animOne val="branch"/>
          <dgm:animLvl val="lvl"/>
          <dgm:resizeHandles/>
        </dgm:presLayoutVars>
      </dgm:prSet>
      <dgm:spPr/>
      <dgm:t>
        <a:bodyPr/>
        <a:lstStyle/>
        <a:p>
          <a:endParaRPr lang="tr-TR"/>
        </a:p>
      </dgm:t>
    </dgm:pt>
    <dgm:pt modelId="{76DA7482-61AF-46E4-B25D-789F1CE1DB06}" type="pres">
      <dgm:prSet presAssocID="{C0398630-6D28-4659-96D0-815245DA078F}" presName="hierRoot1" presStyleCnt="0">
        <dgm:presLayoutVars>
          <dgm:hierBranch val="init"/>
        </dgm:presLayoutVars>
      </dgm:prSet>
      <dgm:spPr/>
    </dgm:pt>
    <dgm:pt modelId="{E4F47B40-5BCA-4448-9FA0-D388345ABB52}" type="pres">
      <dgm:prSet presAssocID="{C0398630-6D28-4659-96D0-815245DA078F}" presName="rootComposite1" presStyleCnt="0"/>
      <dgm:spPr/>
    </dgm:pt>
    <dgm:pt modelId="{93299CF0-4719-4B5E-A94D-4FCFF96DF839}" type="pres">
      <dgm:prSet presAssocID="{C0398630-6D28-4659-96D0-815245DA078F}" presName="rootText1" presStyleLbl="node0" presStyleIdx="0" presStyleCnt="1" custScaleY="71496">
        <dgm:presLayoutVars>
          <dgm:chPref val="3"/>
        </dgm:presLayoutVars>
      </dgm:prSet>
      <dgm:spPr/>
      <dgm:t>
        <a:bodyPr/>
        <a:lstStyle/>
        <a:p>
          <a:endParaRPr lang="tr-TR"/>
        </a:p>
      </dgm:t>
    </dgm:pt>
    <dgm:pt modelId="{B0D615AF-259A-428C-965B-2E1134D77B3D}" type="pres">
      <dgm:prSet presAssocID="{C0398630-6D28-4659-96D0-815245DA078F}" presName="rootConnector1" presStyleLbl="node1" presStyleIdx="0" presStyleCnt="0"/>
      <dgm:spPr/>
      <dgm:t>
        <a:bodyPr/>
        <a:lstStyle/>
        <a:p>
          <a:endParaRPr lang="tr-TR"/>
        </a:p>
      </dgm:t>
    </dgm:pt>
    <dgm:pt modelId="{F01EA81C-19AA-4372-8FD6-4CD3812D3198}" type="pres">
      <dgm:prSet presAssocID="{C0398630-6D28-4659-96D0-815245DA078F}" presName="hierChild2" presStyleCnt="0"/>
      <dgm:spPr/>
    </dgm:pt>
    <dgm:pt modelId="{2CCBF9D6-7750-4720-B0CF-01ADB1E54811}" type="pres">
      <dgm:prSet presAssocID="{E27133E9-FD1A-4FD8-8B59-DDB631466263}" presName="Name37" presStyleLbl="parChTrans1D2" presStyleIdx="0" presStyleCnt="1"/>
      <dgm:spPr/>
      <dgm:t>
        <a:bodyPr/>
        <a:lstStyle/>
        <a:p>
          <a:endParaRPr lang="tr-TR"/>
        </a:p>
      </dgm:t>
    </dgm:pt>
    <dgm:pt modelId="{106A4F23-35E0-42CE-8614-AD19A4D5DD57}" type="pres">
      <dgm:prSet presAssocID="{C548F06A-609B-424A-939F-1E5B30F90C5B}" presName="hierRoot2" presStyleCnt="0">
        <dgm:presLayoutVars>
          <dgm:hierBranch val="init"/>
        </dgm:presLayoutVars>
      </dgm:prSet>
      <dgm:spPr/>
    </dgm:pt>
    <dgm:pt modelId="{4C77C8C8-72B5-424A-9B5F-80BF7711F05D}" type="pres">
      <dgm:prSet presAssocID="{C548F06A-609B-424A-939F-1E5B30F90C5B}" presName="rootComposite" presStyleCnt="0"/>
      <dgm:spPr/>
    </dgm:pt>
    <dgm:pt modelId="{69EB1617-74B4-4023-8A38-0D296535BE1C}" type="pres">
      <dgm:prSet presAssocID="{C548F06A-609B-424A-939F-1E5B30F90C5B}" presName="rootText" presStyleLbl="node2" presStyleIdx="0" presStyleCnt="1" custScaleX="143205" custScaleY="62424">
        <dgm:presLayoutVars>
          <dgm:chPref val="3"/>
        </dgm:presLayoutVars>
      </dgm:prSet>
      <dgm:spPr/>
      <dgm:t>
        <a:bodyPr/>
        <a:lstStyle/>
        <a:p>
          <a:endParaRPr lang="tr-TR"/>
        </a:p>
      </dgm:t>
    </dgm:pt>
    <dgm:pt modelId="{0B156B53-BBEC-41CC-B3C3-C2EA6336F181}" type="pres">
      <dgm:prSet presAssocID="{C548F06A-609B-424A-939F-1E5B30F90C5B}" presName="rootConnector" presStyleLbl="node2" presStyleIdx="0" presStyleCnt="1"/>
      <dgm:spPr/>
      <dgm:t>
        <a:bodyPr/>
        <a:lstStyle/>
        <a:p>
          <a:endParaRPr lang="tr-TR"/>
        </a:p>
      </dgm:t>
    </dgm:pt>
    <dgm:pt modelId="{1F00D0A1-48B3-4BE4-B5D1-67B23F9335AE}" type="pres">
      <dgm:prSet presAssocID="{C548F06A-609B-424A-939F-1E5B30F90C5B}" presName="hierChild4" presStyleCnt="0"/>
      <dgm:spPr/>
    </dgm:pt>
    <dgm:pt modelId="{94765CC0-E6F9-4F55-86D5-476C1FC57718}" type="pres">
      <dgm:prSet presAssocID="{E451A462-78F2-49EC-AD55-8755E84001E3}" presName="Name37" presStyleLbl="parChTrans1D3" presStyleIdx="0" presStyleCnt="3"/>
      <dgm:spPr/>
      <dgm:t>
        <a:bodyPr/>
        <a:lstStyle/>
        <a:p>
          <a:endParaRPr lang="tr-TR"/>
        </a:p>
      </dgm:t>
    </dgm:pt>
    <dgm:pt modelId="{E6B54C54-FF0A-48DF-8B9F-591AA62AA814}" type="pres">
      <dgm:prSet presAssocID="{351300A7-30AA-413A-BF63-888BB9039774}" presName="hierRoot2" presStyleCnt="0">
        <dgm:presLayoutVars>
          <dgm:hierBranch val="init"/>
        </dgm:presLayoutVars>
      </dgm:prSet>
      <dgm:spPr/>
    </dgm:pt>
    <dgm:pt modelId="{DE13AB3B-D1F7-4105-A3A0-ABCFA5219B68}" type="pres">
      <dgm:prSet presAssocID="{351300A7-30AA-413A-BF63-888BB9039774}" presName="rootComposite" presStyleCnt="0"/>
      <dgm:spPr/>
    </dgm:pt>
    <dgm:pt modelId="{C578108A-7B68-42B6-B66F-725621E71B7C}" type="pres">
      <dgm:prSet presAssocID="{351300A7-30AA-413A-BF63-888BB9039774}" presName="rootText" presStyleLbl="node3" presStyleIdx="0" presStyleCnt="2" custScaleY="59614">
        <dgm:presLayoutVars>
          <dgm:chPref val="3"/>
        </dgm:presLayoutVars>
      </dgm:prSet>
      <dgm:spPr/>
      <dgm:t>
        <a:bodyPr/>
        <a:lstStyle/>
        <a:p>
          <a:endParaRPr lang="tr-TR"/>
        </a:p>
      </dgm:t>
    </dgm:pt>
    <dgm:pt modelId="{C91B06F1-32CE-4BCC-84DF-2DFFE42A311A}" type="pres">
      <dgm:prSet presAssocID="{351300A7-30AA-413A-BF63-888BB9039774}" presName="rootConnector" presStyleLbl="node3" presStyleIdx="0" presStyleCnt="2"/>
      <dgm:spPr/>
      <dgm:t>
        <a:bodyPr/>
        <a:lstStyle/>
        <a:p>
          <a:endParaRPr lang="tr-TR"/>
        </a:p>
      </dgm:t>
    </dgm:pt>
    <dgm:pt modelId="{2ADC71E8-6244-4D48-84DD-FB1B1CBD9BC7}" type="pres">
      <dgm:prSet presAssocID="{351300A7-30AA-413A-BF63-888BB9039774}" presName="hierChild4" presStyleCnt="0"/>
      <dgm:spPr/>
    </dgm:pt>
    <dgm:pt modelId="{69F23F10-682C-4BF7-84D4-B7F4E110CE42}" type="pres">
      <dgm:prSet presAssocID="{248D955F-77FA-4C0F-9CBA-CE69CB91779E}" presName="Name37" presStyleLbl="parChTrans1D4" presStyleIdx="0" presStyleCnt="9"/>
      <dgm:spPr/>
      <dgm:t>
        <a:bodyPr/>
        <a:lstStyle/>
        <a:p>
          <a:endParaRPr lang="tr-TR"/>
        </a:p>
      </dgm:t>
    </dgm:pt>
    <dgm:pt modelId="{65DD0F45-4BB6-4144-9270-4F557D887B30}" type="pres">
      <dgm:prSet presAssocID="{2CEB6C6B-287C-4A6E-836B-66C1051DAA75}" presName="hierRoot2" presStyleCnt="0">
        <dgm:presLayoutVars>
          <dgm:hierBranch val="init"/>
        </dgm:presLayoutVars>
      </dgm:prSet>
      <dgm:spPr/>
    </dgm:pt>
    <dgm:pt modelId="{C6FA82DC-58D5-45A7-B1B7-8E3F1E6D92D6}" type="pres">
      <dgm:prSet presAssocID="{2CEB6C6B-287C-4A6E-836B-66C1051DAA75}" presName="rootComposite" presStyleCnt="0"/>
      <dgm:spPr/>
    </dgm:pt>
    <dgm:pt modelId="{7515D0AA-ED75-4BCE-946F-A232F0242D04}" type="pres">
      <dgm:prSet presAssocID="{2CEB6C6B-287C-4A6E-836B-66C1051DAA75}" presName="rootText" presStyleLbl="node4" presStyleIdx="0" presStyleCnt="8" custScaleY="60604">
        <dgm:presLayoutVars>
          <dgm:chPref val="3"/>
        </dgm:presLayoutVars>
      </dgm:prSet>
      <dgm:spPr/>
      <dgm:t>
        <a:bodyPr/>
        <a:lstStyle/>
        <a:p>
          <a:endParaRPr lang="tr-TR"/>
        </a:p>
      </dgm:t>
    </dgm:pt>
    <dgm:pt modelId="{05706B91-7F09-4609-BAB5-1891A02DE308}" type="pres">
      <dgm:prSet presAssocID="{2CEB6C6B-287C-4A6E-836B-66C1051DAA75}" presName="rootConnector" presStyleLbl="node4" presStyleIdx="0" presStyleCnt="8"/>
      <dgm:spPr/>
      <dgm:t>
        <a:bodyPr/>
        <a:lstStyle/>
        <a:p>
          <a:endParaRPr lang="tr-TR"/>
        </a:p>
      </dgm:t>
    </dgm:pt>
    <dgm:pt modelId="{687D3F2E-27EE-4C14-AEBD-26E7E2723CA7}" type="pres">
      <dgm:prSet presAssocID="{2CEB6C6B-287C-4A6E-836B-66C1051DAA75}" presName="hierChild4" presStyleCnt="0"/>
      <dgm:spPr/>
    </dgm:pt>
    <dgm:pt modelId="{5B26946E-699E-44BD-852F-74FC41095086}" type="pres">
      <dgm:prSet presAssocID="{D439B143-0920-4309-A92D-A03DAD17751D}" presName="Name37" presStyleLbl="parChTrans1D4" presStyleIdx="1" presStyleCnt="9"/>
      <dgm:spPr/>
      <dgm:t>
        <a:bodyPr/>
        <a:lstStyle/>
        <a:p>
          <a:endParaRPr lang="tr-TR"/>
        </a:p>
      </dgm:t>
    </dgm:pt>
    <dgm:pt modelId="{47C884B1-5EF9-4A7A-9D9D-77BE9F6A4789}" type="pres">
      <dgm:prSet presAssocID="{89E0041B-7E75-44E8-B2EA-16455F69789C}" presName="hierRoot2" presStyleCnt="0">
        <dgm:presLayoutVars>
          <dgm:hierBranch val="init"/>
        </dgm:presLayoutVars>
      </dgm:prSet>
      <dgm:spPr/>
    </dgm:pt>
    <dgm:pt modelId="{93935ACF-968B-4B0F-BA41-9A689A8BAB2D}" type="pres">
      <dgm:prSet presAssocID="{89E0041B-7E75-44E8-B2EA-16455F69789C}" presName="rootComposite" presStyleCnt="0"/>
      <dgm:spPr/>
    </dgm:pt>
    <dgm:pt modelId="{894A7D1B-F901-4943-8EAB-A5E0406859BC}" type="pres">
      <dgm:prSet presAssocID="{89E0041B-7E75-44E8-B2EA-16455F69789C}" presName="rootText" presStyleLbl="node4" presStyleIdx="1" presStyleCnt="8" custScaleY="144312">
        <dgm:presLayoutVars>
          <dgm:chPref val="3"/>
        </dgm:presLayoutVars>
      </dgm:prSet>
      <dgm:spPr/>
      <dgm:t>
        <a:bodyPr/>
        <a:lstStyle/>
        <a:p>
          <a:endParaRPr lang="tr-TR"/>
        </a:p>
      </dgm:t>
    </dgm:pt>
    <dgm:pt modelId="{4DAF4C75-D6E4-470C-BAFE-689A2B4E0CD0}" type="pres">
      <dgm:prSet presAssocID="{89E0041B-7E75-44E8-B2EA-16455F69789C}" presName="rootConnector" presStyleLbl="node4" presStyleIdx="1" presStyleCnt="8"/>
      <dgm:spPr/>
      <dgm:t>
        <a:bodyPr/>
        <a:lstStyle/>
        <a:p>
          <a:endParaRPr lang="tr-TR"/>
        </a:p>
      </dgm:t>
    </dgm:pt>
    <dgm:pt modelId="{BA560D16-267D-4A26-B41D-55BCD090A0AA}" type="pres">
      <dgm:prSet presAssocID="{89E0041B-7E75-44E8-B2EA-16455F69789C}" presName="hierChild4" presStyleCnt="0"/>
      <dgm:spPr/>
    </dgm:pt>
    <dgm:pt modelId="{66BC62B2-7A06-43FE-B56B-D004243F7ECB}" type="pres">
      <dgm:prSet presAssocID="{89E0041B-7E75-44E8-B2EA-16455F69789C}" presName="hierChild5" presStyleCnt="0"/>
      <dgm:spPr/>
    </dgm:pt>
    <dgm:pt modelId="{DA38FC2D-3771-4916-B3DC-B65AEE2BF406}" type="pres">
      <dgm:prSet presAssocID="{2F4B354C-BC67-42BE-8B18-55310AE69106}" presName="Name111" presStyleLbl="parChTrans1D4" presStyleIdx="2" presStyleCnt="9"/>
      <dgm:spPr/>
      <dgm:t>
        <a:bodyPr/>
        <a:lstStyle/>
        <a:p>
          <a:endParaRPr lang="tr-TR"/>
        </a:p>
      </dgm:t>
    </dgm:pt>
    <dgm:pt modelId="{9FDE5800-B839-440A-8174-2926EE3EE2DE}" type="pres">
      <dgm:prSet presAssocID="{7E5D83DC-F121-4A84-B581-95EF0185C678}" presName="hierRoot3" presStyleCnt="0">
        <dgm:presLayoutVars>
          <dgm:hierBranch val="init"/>
        </dgm:presLayoutVars>
      </dgm:prSet>
      <dgm:spPr/>
    </dgm:pt>
    <dgm:pt modelId="{E5718B14-6713-4D93-8A1C-19BC55912E6A}" type="pres">
      <dgm:prSet presAssocID="{7E5D83DC-F121-4A84-B581-95EF0185C678}" presName="rootComposite3" presStyleCnt="0"/>
      <dgm:spPr/>
    </dgm:pt>
    <dgm:pt modelId="{5D472F8D-2941-44B8-BE6C-3AA6A9EF0263}" type="pres">
      <dgm:prSet presAssocID="{7E5D83DC-F121-4A84-B581-95EF0185C678}" presName="rootText3" presStyleLbl="asst4" presStyleIdx="0" presStyleCnt="1" custScaleY="39351" custLinFactX="19959" custLinFactNeighborX="100000" custLinFactNeighborY="-49002">
        <dgm:presLayoutVars>
          <dgm:chPref val="3"/>
        </dgm:presLayoutVars>
      </dgm:prSet>
      <dgm:spPr/>
      <dgm:t>
        <a:bodyPr/>
        <a:lstStyle/>
        <a:p>
          <a:endParaRPr lang="tr-TR"/>
        </a:p>
      </dgm:t>
    </dgm:pt>
    <dgm:pt modelId="{571D23A6-DF81-41CB-A9A2-F066389F75D9}" type="pres">
      <dgm:prSet presAssocID="{7E5D83DC-F121-4A84-B581-95EF0185C678}" presName="rootConnector3" presStyleLbl="asst4" presStyleIdx="0" presStyleCnt="1"/>
      <dgm:spPr/>
      <dgm:t>
        <a:bodyPr/>
        <a:lstStyle/>
        <a:p>
          <a:endParaRPr lang="tr-TR"/>
        </a:p>
      </dgm:t>
    </dgm:pt>
    <dgm:pt modelId="{45EA5809-AB79-4B8C-B449-1C372B9AB358}" type="pres">
      <dgm:prSet presAssocID="{7E5D83DC-F121-4A84-B581-95EF0185C678}" presName="hierChild6" presStyleCnt="0"/>
      <dgm:spPr/>
    </dgm:pt>
    <dgm:pt modelId="{F4921DD5-6075-42A3-A099-0A2AF00D0A68}" type="pres">
      <dgm:prSet presAssocID="{7E5D83DC-F121-4A84-B581-95EF0185C678}" presName="hierChild7" presStyleCnt="0"/>
      <dgm:spPr/>
    </dgm:pt>
    <dgm:pt modelId="{766B20B1-F1EF-497B-B30E-5926CBEE987A}" type="pres">
      <dgm:prSet presAssocID="{2CEB6C6B-287C-4A6E-836B-66C1051DAA75}" presName="hierChild5" presStyleCnt="0"/>
      <dgm:spPr/>
    </dgm:pt>
    <dgm:pt modelId="{87F2934A-B66E-4C8C-B379-85C7974EA737}" type="pres">
      <dgm:prSet presAssocID="{01CFE3D2-BB8F-4437-B479-D84F4659CBD7}" presName="Name37" presStyleLbl="parChTrans1D4" presStyleIdx="3" presStyleCnt="9"/>
      <dgm:spPr/>
      <dgm:t>
        <a:bodyPr/>
        <a:lstStyle/>
        <a:p>
          <a:endParaRPr lang="tr-TR"/>
        </a:p>
      </dgm:t>
    </dgm:pt>
    <dgm:pt modelId="{679BCF1A-309D-4DBB-9079-6706063FFCFE}" type="pres">
      <dgm:prSet presAssocID="{15F21217-7A1A-436E-A8DF-E122EC453D8D}" presName="hierRoot2" presStyleCnt="0">
        <dgm:presLayoutVars>
          <dgm:hierBranch val="init"/>
        </dgm:presLayoutVars>
      </dgm:prSet>
      <dgm:spPr/>
    </dgm:pt>
    <dgm:pt modelId="{E5C421D2-E88E-4614-8296-A5F37B45B29A}" type="pres">
      <dgm:prSet presAssocID="{15F21217-7A1A-436E-A8DF-E122EC453D8D}" presName="rootComposite" presStyleCnt="0"/>
      <dgm:spPr/>
    </dgm:pt>
    <dgm:pt modelId="{D1AD0064-7443-4621-B6E7-20B13F146784}" type="pres">
      <dgm:prSet presAssocID="{15F21217-7A1A-436E-A8DF-E122EC453D8D}" presName="rootText" presStyleLbl="node4" presStyleIdx="2" presStyleCnt="8" custScaleY="60604">
        <dgm:presLayoutVars>
          <dgm:chPref val="3"/>
        </dgm:presLayoutVars>
      </dgm:prSet>
      <dgm:spPr/>
      <dgm:t>
        <a:bodyPr/>
        <a:lstStyle/>
        <a:p>
          <a:endParaRPr lang="tr-TR"/>
        </a:p>
      </dgm:t>
    </dgm:pt>
    <dgm:pt modelId="{25ECEC10-3CBB-4A9A-98E3-FA1B3D2030E9}" type="pres">
      <dgm:prSet presAssocID="{15F21217-7A1A-436E-A8DF-E122EC453D8D}" presName="rootConnector" presStyleLbl="node4" presStyleIdx="2" presStyleCnt="8"/>
      <dgm:spPr/>
      <dgm:t>
        <a:bodyPr/>
        <a:lstStyle/>
        <a:p>
          <a:endParaRPr lang="tr-TR"/>
        </a:p>
      </dgm:t>
    </dgm:pt>
    <dgm:pt modelId="{5DE917C3-9D8B-41E6-8FA5-B372B2B5F22D}" type="pres">
      <dgm:prSet presAssocID="{15F21217-7A1A-436E-A8DF-E122EC453D8D}" presName="hierChild4" presStyleCnt="0"/>
      <dgm:spPr/>
    </dgm:pt>
    <dgm:pt modelId="{35EB3FEC-0821-46C6-86D5-FA80991EF36A}" type="pres">
      <dgm:prSet presAssocID="{B28C996C-0CB0-4B12-B3AC-44E16DE0728F}" presName="Name37" presStyleLbl="parChTrans1D4" presStyleIdx="4" presStyleCnt="9"/>
      <dgm:spPr/>
      <dgm:t>
        <a:bodyPr/>
        <a:lstStyle/>
        <a:p>
          <a:endParaRPr lang="tr-TR"/>
        </a:p>
      </dgm:t>
    </dgm:pt>
    <dgm:pt modelId="{487C8412-3EB2-431D-81F3-98AD18FF40A6}" type="pres">
      <dgm:prSet presAssocID="{7BFA88F3-CC03-4614-A5C9-2781545D2736}" presName="hierRoot2" presStyleCnt="0">
        <dgm:presLayoutVars>
          <dgm:hierBranch val="init"/>
        </dgm:presLayoutVars>
      </dgm:prSet>
      <dgm:spPr/>
    </dgm:pt>
    <dgm:pt modelId="{40513D30-EEFE-44B7-84FF-2173ECC29EAE}" type="pres">
      <dgm:prSet presAssocID="{7BFA88F3-CC03-4614-A5C9-2781545D2736}" presName="rootComposite" presStyleCnt="0"/>
      <dgm:spPr/>
    </dgm:pt>
    <dgm:pt modelId="{AA977B31-E079-4F20-A7E4-3FF297FAE6BE}" type="pres">
      <dgm:prSet presAssocID="{7BFA88F3-CC03-4614-A5C9-2781545D2736}" presName="rootText" presStyleLbl="node4" presStyleIdx="3" presStyleCnt="8" custScaleY="131565">
        <dgm:presLayoutVars>
          <dgm:chPref val="3"/>
        </dgm:presLayoutVars>
      </dgm:prSet>
      <dgm:spPr/>
      <dgm:t>
        <a:bodyPr/>
        <a:lstStyle/>
        <a:p>
          <a:endParaRPr lang="tr-TR"/>
        </a:p>
      </dgm:t>
    </dgm:pt>
    <dgm:pt modelId="{4A4FB5B0-7D18-458E-BCF2-D1862152C0EE}" type="pres">
      <dgm:prSet presAssocID="{7BFA88F3-CC03-4614-A5C9-2781545D2736}" presName="rootConnector" presStyleLbl="node4" presStyleIdx="3" presStyleCnt="8"/>
      <dgm:spPr/>
      <dgm:t>
        <a:bodyPr/>
        <a:lstStyle/>
        <a:p>
          <a:endParaRPr lang="tr-TR"/>
        </a:p>
      </dgm:t>
    </dgm:pt>
    <dgm:pt modelId="{56D49C82-A69D-4A23-94C3-F7FF71B906DE}" type="pres">
      <dgm:prSet presAssocID="{7BFA88F3-CC03-4614-A5C9-2781545D2736}" presName="hierChild4" presStyleCnt="0"/>
      <dgm:spPr/>
    </dgm:pt>
    <dgm:pt modelId="{2D2F9F13-F4D7-4574-88AD-E08C454B7761}" type="pres">
      <dgm:prSet presAssocID="{7BFA88F3-CC03-4614-A5C9-2781545D2736}" presName="hierChild5" presStyleCnt="0"/>
      <dgm:spPr/>
    </dgm:pt>
    <dgm:pt modelId="{EBB0B5E1-9479-46DD-900C-AB79AC03184E}" type="pres">
      <dgm:prSet presAssocID="{15F21217-7A1A-436E-A8DF-E122EC453D8D}" presName="hierChild5" presStyleCnt="0"/>
      <dgm:spPr/>
    </dgm:pt>
    <dgm:pt modelId="{53E64764-9D27-41AB-ADFE-457D70904CC6}" type="pres">
      <dgm:prSet presAssocID="{2964BDDC-2354-4315-9450-40EC80F81450}" presName="Name37" presStyleLbl="parChTrans1D4" presStyleIdx="5" presStyleCnt="9"/>
      <dgm:spPr/>
      <dgm:t>
        <a:bodyPr/>
        <a:lstStyle/>
        <a:p>
          <a:endParaRPr lang="tr-TR"/>
        </a:p>
      </dgm:t>
    </dgm:pt>
    <dgm:pt modelId="{3775E7C7-89A8-48BE-8DF3-EBA04D8A5089}" type="pres">
      <dgm:prSet presAssocID="{FEDF3479-EAF4-4F54-A587-D02952605819}" presName="hierRoot2" presStyleCnt="0">
        <dgm:presLayoutVars>
          <dgm:hierBranch val="init"/>
        </dgm:presLayoutVars>
      </dgm:prSet>
      <dgm:spPr/>
    </dgm:pt>
    <dgm:pt modelId="{C53C09A9-B917-4F35-AA7F-24DCF12AA0A6}" type="pres">
      <dgm:prSet presAssocID="{FEDF3479-EAF4-4F54-A587-D02952605819}" presName="rootComposite" presStyleCnt="0"/>
      <dgm:spPr/>
    </dgm:pt>
    <dgm:pt modelId="{7FF00DDE-7E9E-466C-B35E-EDE244667688}" type="pres">
      <dgm:prSet presAssocID="{FEDF3479-EAF4-4F54-A587-D02952605819}" presName="rootText" presStyleLbl="node4" presStyleIdx="4" presStyleCnt="8" custScaleY="60604">
        <dgm:presLayoutVars>
          <dgm:chPref val="3"/>
        </dgm:presLayoutVars>
      </dgm:prSet>
      <dgm:spPr/>
      <dgm:t>
        <a:bodyPr/>
        <a:lstStyle/>
        <a:p>
          <a:endParaRPr lang="tr-TR"/>
        </a:p>
      </dgm:t>
    </dgm:pt>
    <dgm:pt modelId="{44CCE52C-5453-4313-9922-3CF0DD57C6A6}" type="pres">
      <dgm:prSet presAssocID="{FEDF3479-EAF4-4F54-A587-D02952605819}" presName="rootConnector" presStyleLbl="node4" presStyleIdx="4" presStyleCnt="8"/>
      <dgm:spPr/>
      <dgm:t>
        <a:bodyPr/>
        <a:lstStyle/>
        <a:p>
          <a:endParaRPr lang="tr-TR"/>
        </a:p>
      </dgm:t>
    </dgm:pt>
    <dgm:pt modelId="{3F0815AE-6D6E-483C-AED7-4F312CE67C0A}" type="pres">
      <dgm:prSet presAssocID="{FEDF3479-EAF4-4F54-A587-D02952605819}" presName="hierChild4" presStyleCnt="0"/>
      <dgm:spPr/>
    </dgm:pt>
    <dgm:pt modelId="{97B1C849-D4B7-41AD-B5EE-FE11144E7B95}" type="pres">
      <dgm:prSet presAssocID="{5807B629-14BA-453D-9C34-70ED7954537E}" presName="Name37" presStyleLbl="parChTrans1D4" presStyleIdx="6" presStyleCnt="9"/>
      <dgm:spPr/>
      <dgm:t>
        <a:bodyPr/>
        <a:lstStyle/>
        <a:p>
          <a:endParaRPr lang="tr-TR"/>
        </a:p>
      </dgm:t>
    </dgm:pt>
    <dgm:pt modelId="{BF22EF5F-FA15-48BD-989F-20FE691C2FCF}" type="pres">
      <dgm:prSet presAssocID="{BB0131E0-BF36-4CE7-8790-949A42229C39}" presName="hierRoot2" presStyleCnt="0">
        <dgm:presLayoutVars>
          <dgm:hierBranch val="init"/>
        </dgm:presLayoutVars>
      </dgm:prSet>
      <dgm:spPr/>
    </dgm:pt>
    <dgm:pt modelId="{8048EC44-1131-49B6-841A-8ABDE5DC4E1A}" type="pres">
      <dgm:prSet presAssocID="{BB0131E0-BF36-4CE7-8790-949A42229C39}" presName="rootComposite" presStyleCnt="0"/>
      <dgm:spPr/>
    </dgm:pt>
    <dgm:pt modelId="{21AF3861-B5F3-4E9E-B21F-5973E65E1B05}" type="pres">
      <dgm:prSet presAssocID="{BB0131E0-BF36-4CE7-8790-949A42229C39}" presName="rootText" presStyleLbl="node4" presStyleIdx="5" presStyleCnt="8" custScaleY="234899">
        <dgm:presLayoutVars>
          <dgm:chPref val="3"/>
        </dgm:presLayoutVars>
      </dgm:prSet>
      <dgm:spPr/>
      <dgm:t>
        <a:bodyPr/>
        <a:lstStyle/>
        <a:p>
          <a:endParaRPr lang="tr-TR"/>
        </a:p>
      </dgm:t>
    </dgm:pt>
    <dgm:pt modelId="{40E9F03A-8D06-4070-BF28-19F2A55F7822}" type="pres">
      <dgm:prSet presAssocID="{BB0131E0-BF36-4CE7-8790-949A42229C39}" presName="rootConnector" presStyleLbl="node4" presStyleIdx="5" presStyleCnt="8"/>
      <dgm:spPr/>
      <dgm:t>
        <a:bodyPr/>
        <a:lstStyle/>
        <a:p>
          <a:endParaRPr lang="tr-TR"/>
        </a:p>
      </dgm:t>
    </dgm:pt>
    <dgm:pt modelId="{B4AD3745-F3F6-48B9-B00A-28AECD3400BE}" type="pres">
      <dgm:prSet presAssocID="{BB0131E0-BF36-4CE7-8790-949A42229C39}" presName="hierChild4" presStyleCnt="0"/>
      <dgm:spPr/>
    </dgm:pt>
    <dgm:pt modelId="{0584CF2C-201C-487A-A75C-382A285982B2}" type="pres">
      <dgm:prSet presAssocID="{BB0131E0-BF36-4CE7-8790-949A42229C39}" presName="hierChild5" presStyleCnt="0"/>
      <dgm:spPr/>
    </dgm:pt>
    <dgm:pt modelId="{BA7FDFD1-1A98-441A-AF02-CE92C49B1E3A}" type="pres">
      <dgm:prSet presAssocID="{FEDF3479-EAF4-4F54-A587-D02952605819}" presName="hierChild5" presStyleCnt="0"/>
      <dgm:spPr/>
    </dgm:pt>
    <dgm:pt modelId="{0179FA2B-49D6-4E3C-A891-0C06D43F9300}" type="pres">
      <dgm:prSet presAssocID="{0223A618-F425-40D3-A025-BAFD6A10E9B6}" presName="Name37" presStyleLbl="parChTrans1D4" presStyleIdx="7" presStyleCnt="9"/>
      <dgm:spPr/>
      <dgm:t>
        <a:bodyPr/>
        <a:lstStyle/>
        <a:p>
          <a:endParaRPr lang="tr-TR"/>
        </a:p>
      </dgm:t>
    </dgm:pt>
    <dgm:pt modelId="{D822C74F-252F-41E5-97A1-A15EAB344DDF}" type="pres">
      <dgm:prSet presAssocID="{12A3974C-BA95-4CE4-AABE-0673490F5B04}" presName="hierRoot2" presStyleCnt="0">
        <dgm:presLayoutVars>
          <dgm:hierBranch val="init"/>
        </dgm:presLayoutVars>
      </dgm:prSet>
      <dgm:spPr/>
    </dgm:pt>
    <dgm:pt modelId="{93D66DF8-9AC5-4D41-973E-E2CD22CF91BB}" type="pres">
      <dgm:prSet presAssocID="{12A3974C-BA95-4CE4-AABE-0673490F5B04}" presName="rootComposite" presStyleCnt="0"/>
      <dgm:spPr/>
    </dgm:pt>
    <dgm:pt modelId="{8C209C68-B51D-4163-81C1-6D1412879C35}" type="pres">
      <dgm:prSet presAssocID="{12A3974C-BA95-4CE4-AABE-0673490F5B04}" presName="rootText" presStyleLbl="node4" presStyleIdx="6" presStyleCnt="8" custScaleY="60604">
        <dgm:presLayoutVars>
          <dgm:chPref val="3"/>
        </dgm:presLayoutVars>
      </dgm:prSet>
      <dgm:spPr/>
      <dgm:t>
        <a:bodyPr/>
        <a:lstStyle/>
        <a:p>
          <a:endParaRPr lang="tr-TR"/>
        </a:p>
      </dgm:t>
    </dgm:pt>
    <dgm:pt modelId="{B44F334F-EB6F-4A94-A0CD-DA2D99B4A545}" type="pres">
      <dgm:prSet presAssocID="{12A3974C-BA95-4CE4-AABE-0673490F5B04}" presName="rootConnector" presStyleLbl="node4" presStyleIdx="6" presStyleCnt="8"/>
      <dgm:spPr/>
      <dgm:t>
        <a:bodyPr/>
        <a:lstStyle/>
        <a:p>
          <a:endParaRPr lang="tr-TR"/>
        </a:p>
      </dgm:t>
    </dgm:pt>
    <dgm:pt modelId="{CABB4A1B-822C-4FA0-BCE2-897F806AE147}" type="pres">
      <dgm:prSet presAssocID="{12A3974C-BA95-4CE4-AABE-0673490F5B04}" presName="hierChild4" presStyleCnt="0"/>
      <dgm:spPr/>
    </dgm:pt>
    <dgm:pt modelId="{6B6C2B45-C0EE-4BF7-836E-79D152495D4D}" type="pres">
      <dgm:prSet presAssocID="{0556549E-78A2-4E40-8B22-3943E9D72274}" presName="Name37" presStyleLbl="parChTrans1D4" presStyleIdx="8" presStyleCnt="9"/>
      <dgm:spPr/>
      <dgm:t>
        <a:bodyPr/>
        <a:lstStyle/>
        <a:p>
          <a:endParaRPr lang="tr-TR"/>
        </a:p>
      </dgm:t>
    </dgm:pt>
    <dgm:pt modelId="{A21DF195-D328-43B3-9343-63BA5A7D5A88}" type="pres">
      <dgm:prSet presAssocID="{B7EB27B8-C170-4D2F-873A-3724C56AD4B0}" presName="hierRoot2" presStyleCnt="0">
        <dgm:presLayoutVars>
          <dgm:hierBranch val="init"/>
        </dgm:presLayoutVars>
      </dgm:prSet>
      <dgm:spPr/>
    </dgm:pt>
    <dgm:pt modelId="{4256AD2D-B5CE-46C0-9E6E-5F18C81F9E47}" type="pres">
      <dgm:prSet presAssocID="{B7EB27B8-C170-4D2F-873A-3724C56AD4B0}" presName="rootComposite" presStyleCnt="0"/>
      <dgm:spPr/>
    </dgm:pt>
    <dgm:pt modelId="{0FD65DB8-C70D-4DDF-8427-3D0038B4CF6C}" type="pres">
      <dgm:prSet presAssocID="{B7EB27B8-C170-4D2F-873A-3724C56AD4B0}" presName="rootText" presStyleLbl="node4" presStyleIdx="7" presStyleCnt="8" custScaleY="134264">
        <dgm:presLayoutVars>
          <dgm:chPref val="3"/>
        </dgm:presLayoutVars>
      </dgm:prSet>
      <dgm:spPr/>
      <dgm:t>
        <a:bodyPr/>
        <a:lstStyle/>
        <a:p>
          <a:endParaRPr lang="tr-TR"/>
        </a:p>
      </dgm:t>
    </dgm:pt>
    <dgm:pt modelId="{07787C91-E4F9-4CBC-85E9-FEC2D9482929}" type="pres">
      <dgm:prSet presAssocID="{B7EB27B8-C170-4D2F-873A-3724C56AD4B0}" presName="rootConnector" presStyleLbl="node4" presStyleIdx="7" presStyleCnt="8"/>
      <dgm:spPr/>
      <dgm:t>
        <a:bodyPr/>
        <a:lstStyle/>
        <a:p>
          <a:endParaRPr lang="tr-TR"/>
        </a:p>
      </dgm:t>
    </dgm:pt>
    <dgm:pt modelId="{AC97E42D-2863-4FFD-9820-EE26BE8C6C28}" type="pres">
      <dgm:prSet presAssocID="{B7EB27B8-C170-4D2F-873A-3724C56AD4B0}" presName="hierChild4" presStyleCnt="0"/>
      <dgm:spPr/>
    </dgm:pt>
    <dgm:pt modelId="{081609E5-5D60-46E7-9C62-ECDC934609A5}" type="pres">
      <dgm:prSet presAssocID="{B7EB27B8-C170-4D2F-873A-3724C56AD4B0}" presName="hierChild5" presStyleCnt="0"/>
      <dgm:spPr/>
    </dgm:pt>
    <dgm:pt modelId="{97A8F123-E287-44DF-A9B0-60952AAF8BEC}" type="pres">
      <dgm:prSet presAssocID="{12A3974C-BA95-4CE4-AABE-0673490F5B04}" presName="hierChild5" presStyleCnt="0"/>
      <dgm:spPr/>
    </dgm:pt>
    <dgm:pt modelId="{E236FAAB-CB52-415C-81D2-1E485D34EF18}" type="pres">
      <dgm:prSet presAssocID="{351300A7-30AA-413A-BF63-888BB9039774}" presName="hierChild5" presStyleCnt="0"/>
      <dgm:spPr/>
    </dgm:pt>
    <dgm:pt modelId="{1A7C2EBF-AA18-49BF-99FE-B5FE6952248F}" type="pres">
      <dgm:prSet presAssocID="{8AA80DA4-D252-45C3-B864-DC2BC8484B4D}" presName="Name37" presStyleLbl="parChTrans1D3" presStyleIdx="1" presStyleCnt="3"/>
      <dgm:spPr/>
      <dgm:t>
        <a:bodyPr/>
        <a:lstStyle/>
        <a:p>
          <a:endParaRPr lang="tr-TR"/>
        </a:p>
      </dgm:t>
    </dgm:pt>
    <dgm:pt modelId="{854BC3D6-8DBF-48FB-BE5F-3995CC28D675}" type="pres">
      <dgm:prSet presAssocID="{0F5BB084-AE1E-4EDB-98A0-585D4C8C7EFC}" presName="hierRoot2" presStyleCnt="0">
        <dgm:presLayoutVars>
          <dgm:hierBranch val="init"/>
        </dgm:presLayoutVars>
      </dgm:prSet>
      <dgm:spPr/>
    </dgm:pt>
    <dgm:pt modelId="{CAE79D3F-C405-4B9B-A509-A6CB9E51C21E}" type="pres">
      <dgm:prSet presAssocID="{0F5BB084-AE1E-4EDB-98A0-585D4C8C7EFC}" presName="rootComposite" presStyleCnt="0"/>
      <dgm:spPr/>
    </dgm:pt>
    <dgm:pt modelId="{0DAC3B72-6FDE-4ED6-B3D5-83F010AF7B5A}" type="pres">
      <dgm:prSet presAssocID="{0F5BB084-AE1E-4EDB-98A0-585D4C8C7EFC}" presName="rootText" presStyleLbl="node3" presStyleIdx="1" presStyleCnt="2" custScaleY="59614" custLinFactNeighborX="14312" custLinFactNeighborY="-62478">
        <dgm:presLayoutVars>
          <dgm:chPref val="3"/>
        </dgm:presLayoutVars>
      </dgm:prSet>
      <dgm:spPr/>
      <dgm:t>
        <a:bodyPr/>
        <a:lstStyle/>
        <a:p>
          <a:endParaRPr lang="tr-TR"/>
        </a:p>
      </dgm:t>
    </dgm:pt>
    <dgm:pt modelId="{A517ACE8-BB16-4E59-AD50-0451D4D9AC91}" type="pres">
      <dgm:prSet presAssocID="{0F5BB084-AE1E-4EDB-98A0-585D4C8C7EFC}" presName="rootConnector" presStyleLbl="node3" presStyleIdx="1" presStyleCnt="2"/>
      <dgm:spPr/>
      <dgm:t>
        <a:bodyPr/>
        <a:lstStyle/>
        <a:p>
          <a:endParaRPr lang="tr-TR"/>
        </a:p>
      </dgm:t>
    </dgm:pt>
    <dgm:pt modelId="{BDFA1787-C0B8-460F-92E3-00471F39302F}" type="pres">
      <dgm:prSet presAssocID="{0F5BB084-AE1E-4EDB-98A0-585D4C8C7EFC}" presName="hierChild4" presStyleCnt="0"/>
      <dgm:spPr/>
    </dgm:pt>
    <dgm:pt modelId="{D8CA0986-1FA4-4F8C-89FD-C96631F37EE3}" type="pres">
      <dgm:prSet presAssocID="{0F5BB084-AE1E-4EDB-98A0-585D4C8C7EFC}" presName="hierChild5" presStyleCnt="0"/>
      <dgm:spPr/>
    </dgm:pt>
    <dgm:pt modelId="{4976A0B0-6C5B-49D1-BB9C-4D7BF424959C}" type="pres">
      <dgm:prSet presAssocID="{C548F06A-609B-424A-939F-1E5B30F90C5B}" presName="hierChild5" presStyleCnt="0"/>
      <dgm:spPr/>
    </dgm:pt>
    <dgm:pt modelId="{841C0E14-B3D1-4388-B473-32FD04BE8BE1}" type="pres">
      <dgm:prSet presAssocID="{B04D6465-16DF-4CFB-AB3D-8B687D9F5651}" presName="Name111" presStyleLbl="parChTrans1D3" presStyleIdx="2" presStyleCnt="3"/>
      <dgm:spPr/>
      <dgm:t>
        <a:bodyPr/>
        <a:lstStyle/>
        <a:p>
          <a:endParaRPr lang="tr-TR"/>
        </a:p>
      </dgm:t>
    </dgm:pt>
    <dgm:pt modelId="{87216B05-45D3-4E0B-A75A-270F902DEE04}" type="pres">
      <dgm:prSet presAssocID="{F9CC08CD-F1AC-47C8-A664-B81A922F9DF4}" presName="hierRoot3" presStyleCnt="0">
        <dgm:presLayoutVars>
          <dgm:hierBranch val="init"/>
        </dgm:presLayoutVars>
      </dgm:prSet>
      <dgm:spPr/>
    </dgm:pt>
    <dgm:pt modelId="{DA0EE5A4-E067-46E5-A8E4-2A98DB8A09A5}" type="pres">
      <dgm:prSet presAssocID="{F9CC08CD-F1AC-47C8-A664-B81A922F9DF4}" presName="rootComposite3" presStyleCnt="0"/>
      <dgm:spPr/>
    </dgm:pt>
    <dgm:pt modelId="{1FD38243-1481-4B19-A98D-E5C4C3B58DA2}" type="pres">
      <dgm:prSet presAssocID="{F9CC08CD-F1AC-47C8-A664-B81A922F9DF4}" presName="rootText3" presStyleLbl="asst2" presStyleIdx="0" presStyleCnt="1" custScaleY="61092" custLinFactNeighborY="-24535">
        <dgm:presLayoutVars>
          <dgm:chPref val="3"/>
        </dgm:presLayoutVars>
      </dgm:prSet>
      <dgm:spPr/>
      <dgm:t>
        <a:bodyPr/>
        <a:lstStyle/>
        <a:p>
          <a:endParaRPr lang="tr-TR"/>
        </a:p>
      </dgm:t>
    </dgm:pt>
    <dgm:pt modelId="{3892FEEE-F2BA-4F4B-8652-A79BA6431A52}" type="pres">
      <dgm:prSet presAssocID="{F9CC08CD-F1AC-47C8-A664-B81A922F9DF4}" presName="rootConnector3" presStyleLbl="asst2" presStyleIdx="0" presStyleCnt="1"/>
      <dgm:spPr/>
      <dgm:t>
        <a:bodyPr/>
        <a:lstStyle/>
        <a:p>
          <a:endParaRPr lang="tr-TR"/>
        </a:p>
      </dgm:t>
    </dgm:pt>
    <dgm:pt modelId="{F2CECB3A-D658-4621-A4E8-1304CFFB596B}" type="pres">
      <dgm:prSet presAssocID="{F9CC08CD-F1AC-47C8-A664-B81A922F9DF4}" presName="hierChild6" presStyleCnt="0"/>
      <dgm:spPr/>
    </dgm:pt>
    <dgm:pt modelId="{09A230D8-5251-4F57-B895-394309C984EE}" type="pres">
      <dgm:prSet presAssocID="{F9CC08CD-F1AC-47C8-A664-B81A922F9DF4}" presName="hierChild7" presStyleCnt="0"/>
      <dgm:spPr/>
    </dgm:pt>
    <dgm:pt modelId="{9D258124-8266-4701-8BC3-213BF9F63772}" type="pres">
      <dgm:prSet presAssocID="{C0398630-6D28-4659-96D0-815245DA078F}" presName="hierChild3" presStyleCnt="0"/>
      <dgm:spPr/>
    </dgm:pt>
  </dgm:ptLst>
  <dgm:cxnLst>
    <dgm:cxn modelId="{DBB1F60C-5F42-45EE-B9B3-EAA42E2BBDAD}" type="presOf" srcId="{15F21217-7A1A-436E-A8DF-E122EC453D8D}" destId="{25ECEC10-3CBB-4A9A-98E3-FA1B3D2030E9}" srcOrd="1" destOrd="0" presId="urn:microsoft.com/office/officeart/2005/8/layout/orgChart1"/>
    <dgm:cxn modelId="{F18D42DE-1F6D-4110-AF5F-D94646A12CC3}" type="presOf" srcId="{7BFA88F3-CC03-4614-A5C9-2781545D2736}" destId="{4A4FB5B0-7D18-458E-BCF2-D1862152C0EE}" srcOrd="1" destOrd="0" presId="urn:microsoft.com/office/officeart/2005/8/layout/orgChart1"/>
    <dgm:cxn modelId="{FC0BB304-1DC9-43FB-93B2-B87F7C0D6941}" type="presOf" srcId="{C548F06A-609B-424A-939F-1E5B30F90C5B}" destId="{69EB1617-74B4-4023-8A38-0D296535BE1C}" srcOrd="0" destOrd="0" presId="urn:microsoft.com/office/officeart/2005/8/layout/orgChart1"/>
    <dgm:cxn modelId="{A14DC80F-85F2-4F06-B6D0-FED0537BAE6C}" type="presOf" srcId="{B7EB27B8-C170-4D2F-873A-3724C56AD4B0}" destId="{07787C91-E4F9-4CBC-85E9-FEC2D9482929}" srcOrd="1" destOrd="0" presId="urn:microsoft.com/office/officeart/2005/8/layout/orgChart1"/>
    <dgm:cxn modelId="{CB2F0D9E-8634-4962-BE5A-9ADF9815900E}" srcId="{351300A7-30AA-413A-BF63-888BB9039774}" destId="{15F21217-7A1A-436E-A8DF-E122EC453D8D}" srcOrd="1" destOrd="0" parTransId="{01CFE3D2-BB8F-4437-B479-D84F4659CBD7}" sibTransId="{A427F39B-BE80-4491-B737-95F379C24445}"/>
    <dgm:cxn modelId="{DEC41383-A552-456B-8721-68D760459244}" type="presOf" srcId="{5807B629-14BA-453D-9C34-70ED7954537E}" destId="{97B1C849-D4B7-41AD-B5EE-FE11144E7B95}" srcOrd="0" destOrd="0" presId="urn:microsoft.com/office/officeart/2005/8/layout/orgChart1"/>
    <dgm:cxn modelId="{D9692321-E6F3-4B52-9F71-EEFBC9610425}" srcId="{15F21217-7A1A-436E-A8DF-E122EC453D8D}" destId="{7BFA88F3-CC03-4614-A5C9-2781545D2736}" srcOrd="0" destOrd="0" parTransId="{B28C996C-0CB0-4B12-B3AC-44E16DE0728F}" sibTransId="{5C50B8C4-9556-4402-BD25-C0FB718E2422}"/>
    <dgm:cxn modelId="{CFD53A2A-EE2C-4EF0-93DE-00124EDA27CE}" srcId="{351300A7-30AA-413A-BF63-888BB9039774}" destId="{FEDF3479-EAF4-4F54-A587-D02952605819}" srcOrd="2" destOrd="0" parTransId="{2964BDDC-2354-4315-9450-40EC80F81450}" sibTransId="{7F8BBF26-1266-49D0-A8DF-D971099EBB9A}"/>
    <dgm:cxn modelId="{BB51D35B-082F-4643-B83A-56D9373AB09D}" srcId="{C548F06A-609B-424A-939F-1E5B30F90C5B}" destId="{0F5BB084-AE1E-4EDB-98A0-585D4C8C7EFC}" srcOrd="2" destOrd="0" parTransId="{8AA80DA4-D252-45C3-B864-DC2BC8484B4D}" sibTransId="{933037DC-E7A3-4AE9-A88F-F7CE745B9A46}"/>
    <dgm:cxn modelId="{BA71343A-792A-43F3-9771-948F51D542E6}" type="presOf" srcId="{351300A7-30AA-413A-BF63-888BB9039774}" destId="{C578108A-7B68-42B6-B66F-725621E71B7C}" srcOrd="0" destOrd="0" presId="urn:microsoft.com/office/officeart/2005/8/layout/orgChart1"/>
    <dgm:cxn modelId="{C9318FE2-57FC-4056-9E78-A688503642B9}" srcId="{C548F06A-609B-424A-939F-1E5B30F90C5B}" destId="{F9CC08CD-F1AC-47C8-A664-B81A922F9DF4}" srcOrd="0" destOrd="0" parTransId="{B04D6465-16DF-4CFB-AB3D-8B687D9F5651}" sibTransId="{6E61FFB1-596A-471B-B63C-C1C7AE54C5EB}"/>
    <dgm:cxn modelId="{63718D87-5809-4D61-9206-725A1DBDE13C}" type="presOf" srcId="{89E0041B-7E75-44E8-B2EA-16455F69789C}" destId="{894A7D1B-F901-4943-8EAB-A5E0406859BC}" srcOrd="0" destOrd="0" presId="urn:microsoft.com/office/officeart/2005/8/layout/orgChart1"/>
    <dgm:cxn modelId="{C9F090C4-4298-4A7A-B82F-D0117818ED1E}" srcId="{C548F06A-609B-424A-939F-1E5B30F90C5B}" destId="{351300A7-30AA-413A-BF63-888BB9039774}" srcOrd="1" destOrd="0" parTransId="{E451A462-78F2-49EC-AD55-8755E84001E3}" sibTransId="{B6654D79-3903-47EB-B600-EE5F7067C5DC}"/>
    <dgm:cxn modelId="{D246877A-3711-43D9-ADAF-77D1555BBA02}" type="presOf" srcId="{FEDF3479-EAF4-4F54-A587-D02952605819}" destId="{7FF00DDE-7E9E-466C-B35E-EDE244667688}" srcOrd="0" destOrd="0" presId="urn:microsoft.com/office/officeart/2005/8/layout/orgChart1"/>
    <dgm:cxn modelId="{2CA666C1-8943-455F-A962-CAB154E9B7AA}" type="presOf" srcId="{E27133E9-FD1A-4FD8-8B59-DDB631466263}" destId="{2CCBF9D6-7750-4720-B0CF-01ADB1E54811}" srcOrd="0" destOrd="0" presId="urn:microsoft.com/office/officeart/2005/8/layout/orgChart1"/>
    <dgm:cxn modelId="{ECF52546-12FF-43A8-AC3E-A674BB748645}" srcId="{351300A7-30AA-413A-BF63-888BB9039774}" destId="{2CEB6C6B-287C-4A6E-836B-66C1051DAA75}" srcOrd="0" destOrd="0" parTransId="{248D955F-77FA-4C0F-9CBA-CE69CB91779E}" sibTransId="{9A3AC81F-C8E3-4BCD-8795-46F7A7DF9917}"/>
    <dgm:cxn modelId="{2C71F5B9-FE8C-43E9-A9A9-741E9EF00282}" type="presOf" srcId="{7BFA88F3-CC03-4614-A5C9-2781545D2736}" destId="{AA977B31-E079-4F20-A7E4-3FF297FAE6BE}" srcOrd="0" destOrd="0" presId="urn:microsoft.com/office/officeart/2005/8/layout/orgChart1"/>
    <dgm:cxn modelId="{17D407A6-E786-4A82-B472-50322C6B6F31}" type="presOf" srcId="{E451A462-78F2-49EC-AD55-8755E84001E3}" destId="{94765CC0-E6F9-4F55-86D5-476C1FC57718}" srcOrd="0" destOrd="0" presId="urn:microsoft.com/office/officeart/2005/8/layout/orgChart1"/>
    <dgm:cxn modelId="{C08CB9F4-6440-4F8F-A1D5-6864D110EFE6}" type="presOf" srcId="{D439B143-0920-4309-A92D-A03DAD17751D}" destId="{5B26946E-699E-44BD-852F-74FC41095086}" srcOrd="0" destOrd="0" presId="urn:microsoft.com/office/officeart/2005/8/layout/orgChart1"/>
    <dgm:cxn modelId="{5E23931E-8CDF-4F9F-BCE5-EF7519445B9F}" type="presOf" srcId="{8AA80DA4-D252-45C3-B864-DC2BC8484B4D}" destId="{1A7C2EBF-AA18-49BF-99FE-B5FE6952248F}" srcOrd="0" destOrd="0" presId="urn:microsoft.com/office/officeart/2005/8/layout/orgChart1"/>
    <dgm:cxn modelId="{8063C18C-B6BC-4A9D-A17B-25296089D279}" type="presOf" srcId="{351300A7-30AA-413A-BF63-888BB9039774}" destId="{C91B06F1-32CE-4BCC-84DF-2DFFE42A311A}" srcOrd="1" destOrd="0" presId="urn:microsoft.com/office/officeart/2005/8/layout/orgChart1"/>
    <dgm:cxn modelId="{76C15590-A079-47A3-B904-841F858C4499}" type="presOf" srcId="{C548F06A-609B-424A-939F-1E5B30F90C5B}" destId="{0B156B53-BBEC-41CC-B3C3-C2EA6336F181}" srcOrd="1" destOrd="0" presId="urn:microsoft.com/office/officeart/2005/8/layout/orgChart1"/>
    <dgm:cxn modelId="{0FCFE0A7-D98F-4B8C-9179-6899B1D817D1}" type="presOf" srcId="{12A3974C-BA95-4CE4-AABE-0673490F5B04}" destId="{8C209C68-B51D-4163-81C1-6D1412879C35}" srcOrd="0" destOrd="0" presId="urn:microsoft.com/office/officeart/2005/8/layout/orgChart1"/>
    <dgm:cxn modelId="{62EE234B-127F-4384-83C0-E0EAE55CDE77}" type="presOf" srcId="{B04D6465-16DF-4CFB-AB3D-8B687D9F5651}" destId="{841C0E14-B3D1-4388-B473-32FD04BE8BE1}" srcOrd="0" destOrd="0" presId="urn:microsoft.com/office/officeart/2005/8/layout/orgChart1"/>
    <dgm:cxn modelId="{E1066E20-2508-4C6C-B055-080D96FB6AAB}" srcId="{C0398630-6D28-4659-96D0-815245DA078F}" destId="{C548F06A-609B-424A-939F-1E5B30F90C5B}" srcOrd="0" destOrd="0" parTransId="{E27133E9-FD1A-4FD8-8B59-DDB631466263}" sibTransId="{622C47CB-6F94-402C-8CF1-141EA6E347F7}"/>
    <dgm:cxn modelId="{D9AA8505-D869-4F81-AB19-AC01D1BC073A}" type="presOf" srcId="{FEDF3479-EAF4-4F54-A587-D02952605819}" destId="{44CCE52C-5453-4313-9922-3CF0DD57C6A6}" srcOrd="1" destOrd="0" presId="urn:microsoft.com/office/officeart/2005/8/layout/orgChart1"/>
    <dgm:cxn modelId="{31A3D05B-596D-485A-97C2-645AC98DF8A8}" type="presOf" srcId="{F9CC08CD-F1AC-47C8-A664-B81A922F9DF4}" destId="{3892FEEE-F2BA-4F4B-8652-A79BA6431A52}" srcOrd="1" destOrd="0" presId="urn:microsoft.com/office/officeart/2005/8/layout/orgChart1"/>
    <dgm:cxn modelId="{E4B85679-17AC-4443-A9D7-FBAC89BC5686}" type="presOf" srcId="{2964BDDC-2354-4315-9450-40EC80F81450}" destId="{53E64764-9D27-41AB-ADFE-457D70904CC6}" srcOrd="0" destOrd="0" presId="urn:microsoft.com/office/officeart/2005/8/layout/orgChart1"/>
    <dgm:cxn modelId="{F2987ABE-4464-4473-883C-9A719C284037}" srcId="{2CEB6C6B-287C-4A6E-836B-66C1051DAA75}" destId="{89E0041B-7E75-44E8-B2EA-16455F69789C}" srcOrd="0" destOrd="0" parTransId="{D439B143-0920-4309-A92D-A03DAD17751D}" sibTransId="{4E89CA18-4426-4297-934D-6A7FAF2E837E}"/>
    <dgm:cxn modelId="{C4527985-B122-4FCB-BD22-22D910CAD94F}" type="presOf" srcId="{01CFE3D2-BB8F-4437-B479-D84F4659CBD7}" destId="{87F2934A-B66E-4C8C-B379-85C7974EA737}" srcOrd="0" destOrd="0" presId="urn:microsoft.com/office/officeart/2005/8/layout/orgChart1"/>
    <dgm:cxn modelId="{361FBA67-D6F7-410F-8A0B-5341129AE478}" type="presOf" srcId="{66D123D1-78D3-4D69-BADB-1C849F8A65E6}" destId="{378F3115-E87B-433E-98CD-533A5526EEFC}" srcOrd="0" destOrd="0" presId="urn:microsoft.com/office/officeart/2005/8/layout/orgChart1"/>
    <dgm:cxn modelId="{B31A3FD5-821C-48DA-8F20-B250F12127C1}" srcId="{351300A7-30AA-413A-BF63-888BB9039774}" destId="{12A3974C-BA95-4CE4-AABE-0673490F5B04}" srcOrd="3" destOrd="0" parTransId="{0223A618-F425-40D3-A025-BAFD6A10E9B6}" sibTransId="{81CE6A28-9D2F-4EB3-B0E2-5FD09F9DDF82}"/>
    <dgm:cxn modelId="{846A2262-9A0F-44B7-AC0C-7CF05A83C9D4}" type="presOf" srcId="{2F4B354C-BC67-42BE-8B18-55310AE69106}" destId="{DA38FC2D-3771-4916-B3DC-B65AEE2BF406}" srcOrd="0" destOrd="0" presId="urn:microsoft.com/office/officeart/2005/8/layout/orgChart1"/>
    <dgm:cxn modelId="{15A32544-747E-4F99-AF2F-71C4F802BF00}" type="presOf" srcId="{248D955F-77FA-4C0F-9CBA-CE69CB91779E}" destId="{69F23F10-682C-4BF7-84D4-B7F4E110CE42}" srcOrd="0" destOrd="0" presId="urn:microsoft.com/office/officeart/2005/8/layout/orgChart1"/>
    <dgm:cxn modelId="{945DD909-F847-407F-9EE4-DB5BCA2E228C}" type="presOf" srcId="{0223A618-F425-40D3-A025-BAFD6A10E9B6}" destId="{0179FA2B-49D6-4E3C-A891-0C06D43F9300}" srcOrd="0" destOrd="0" presId="urn:microsoft.com/office/officeart/2005/8/layout/orgChart1"/>
    <dgm:cxn modelId="{3EE87284-0852-45CF-BCB4-12EB109E7C6A}" type="presOf" srcId="{7E5D83DC-F121-4A84-B581-95EF0185C678}" destId="{5D472F8D-2941-44B8-BE6C-3AA6A9EF0263}" srcOrd="0" destOrd="0" presId="urn:microsoft.com/office/officeart/2005/8/layout/orgChart1"/>
    <dgm:cxn modelId="{D51E2972-A6ED-409B-98EB-48F30E32A15E}" srcId="{66D123D1-78D3-4D69-BADB-1C849F8A65E6}" destId="{C0398630-6D28-4659-96D0-815245DA078F}" srcOrd="0" destOrd="0" parTransId="{04C0E6A6-94C3-4DB4-810B-D54F4ECFA511}" sibTransId="{571EFF4E-2C55-4FF5-B48F-5E8E4D43FC53}"/>
    <dgm:cxn modelId="{4464B9AC-E82C-44E4-A785-DBEF3FC5B806}" type="presOf" srcId="{BB0131E0-BF36-4CE7-8790-949A42229C39}" destId="{40E9F03A-8D06-4070-BF28-19F2A55F7822}" srcOrd="1" destOrd="0" presId="urn:microsoft.com/office/officeart/2005/8/layout/orgChart1"/>
    <dgm:cxn modelId="{610A7120-4C83-45A7-86A9-A4C6DB4DD6B4}" type="presOf" srcId="{B7EB27B8-C170-4D2F-873A-3724C56AD4B0}" destId="{0FD65DB8-C70D-4DDF-8427-3D0038B4CF6C}" srcOrd="0" destOrd="0" presId="urn:microsoft.com/office/officeart/2005/8/layout/orgChart1"/>
    <dgm:cxn modelId="{2CD598B0-DDFD-480C-821F-DE1A557BA44D}" srcId="{12A3974C-BA95-4CE4-AABE-0673490F5B04}" destId="{B7EB27B8-C170-4D2F-873A-3724C56AD4B0}" srcOrd="0" destOrd="0" parTransId="{0556549E-78A2-4E40-8B22-3943E9D72274}" sibTransId="{E5DB52FE-7CF9-45FD-ABAB-8F4F10981F88}"/>
    <dgm:cxn modelId="{149363E2-BC7C-441A-A432-CBB7CC7B25A0}" type="presOf" srcId="{12A3974C-BA95-4CE4-AABE-0673490F5B04}" destId="{B44F334F-EB6F-4A94-A0CD-DA2D99B4A545}" srcOrd="1" destOrd="0" presId="urn:microsoft.com/office/officeart/2005/8/layout/orgChart1"/>
    <dgm:cxn modelId="{31E447C4-8F8C-4021-A0D6-70BB8AC29FD7}" type="presOf" srcId="{0F5BB084-AE1E-4EDB-98A0-585D4C8C7EFC}" destId="{A517ACE8-BB16-4E59-AD50-0451D4D9AC91}" srcOrd="1" destOrd="0" presId="urn:microsoft.com/office/officeart/2005/8/layout/orgChart1"/>
    <dgm:cxn modelId="{2C36AC8F-E4EE-4FA9-A5EC-C80D27DB3919}" type="presOf" srcId="{B28C996C-0CB0-4B12-B3AC-44E16DE0728F}" destId="{35EB3FEC-0821-46C6-86D5-FA80991EF36A}" srcOrd="0" destOrd="0" presId="urn:microsoft.com/office/officeart/2005/8/layout/orgChart1"/>
    <dgm:cxn modelId="{34E79717-A458-43B8-8B2B-D8311E7F4EF4}" type="presOf" srcId="{15F21217-7A1A-436E-A8DF-E122EC453D8D}" destId="{D1AD0064-7443-4621-B6E7-20B13F146784}" srcOrd="0" destOrd="0" presId="urn:microsoft.com/office/officeart/2005/8/layout/orgChart1"/>
    <dgm:cxn modelId="{F06C1D17-4633-4F46-B1ED-6B6E489BD372}" type="presOf" srcId="{C0398630-6D28-4659-96D0-815245DA078F}" destId="{93299CF0-4719-4B5E-A94D-4FCFF96DF839}" srcOrd="0" destOrd="0" presId="urn:microsoft.com/office/officeart/2005/8/layout/orgChart1"/>
    <dgm:cxn modelId="{2232341E-33B3-4931-9973-40A2287CC213}" type="presOf" srcId="{F9CC08CD-F1AC-47C8-A664-B81A922F9DF4}" destId="{1FD38243-1481-4B19-A98D-E5C4C3B58DA2}" srcOrd="0" destOrd="0" presId="urn:microsoft.com/office/officeart/2005/8/layout/orgChart1"/>
    <dgm:cxn modelId="{2AB4D684-29B1-4044-947D-97D4E2A9A3AD}" srcId="{89E0041B-7E75-44E8-B2EA-16455F69789C}" destId="{7E5D83DC-F121-4A84-B581-95EF0185C678}" srcOrd="0" destOrd="0" parTransId="{2F4B354C-BC67-42BE-8B18-55310AE69106}" sibTransId="{F7A9B727-A916-45F2-938B-99E911A34ADB}"/>
    <dgm:cxn modelId="{FE66ACEE-8FE2-46F1-980C-4BB51A5BCDE2}" type="presOf" srcId="{2CEB6C6B-287C-4A6E-836B-66C1051DAA75}" destId="{05706B91-7F09-4609-BAB5-1891A02DE308}" srcOrd="1" destOrd="0" presId="urn:microsoft.com/office/officeart/2005/8/layout/orgChart1"/>
    <dgm:cxn modelId="{FE2E37FD-1707-4E55-83C2-92D0F1232DD1}" type="presOf" srcId="{0F5BB084-AE1E-4EDB-98A0-585D4C8C7EFC}" destId="{0DAC3B72-6FDE-4ED6-B3D5-83F010AF7B5A}" srcOrd="0" destOrd="0" presId="urn:microsoft.com/office/officeart/2005/8/layout/orgChart1"/>
    <dgm:cxn modelId="{7F5155F0-D733-41FC-B975-22DB801C5804}" srcId="{FEDF3479-EAF4-4F54-A587-D02952605819}" destId="{BB0131E0-BF36-4CE7-8790-949A42229C39}" srcOrd="0" destOrd="0" parTransId="{5807B629-14BA-453D-9C34-70ED7954537E}" sibTransId="{516FFF9E-58BA-4C4B-B96D-B4FE535D189B}"/>
    <dgm:cxn modelId="{0F885AE5-F8ED-4B46-BBD5-46CA1EA1FE33}" type="presOf" srcId="{0556549E-78A2-4E40-8B22-3943E9D72274}" destId="{6B6C2B45-C0EE-4BF7-836E-79D152495D4D}" srcOrd="0" destOrd="0" presId="urn:microsoft.com/office/officeart/2005/8/layout/orgChart1"/>
    <dgm:cxn modelId="{BCB736D6-403A-40DD-9A7F-046EF3718C81}" type="presOf" srcId="{7E5D83DC-F121-4A84-B581-95EF0185C678}" destId="{571D23A6-DF81-41CB-A9A2-F066389F75D9}" srcOrd="1" destOrd="0" presId="urn:microsoft.com/office/officeart/2005/8/layout/orgChart1"/>
    <dgm:cxn modelId="{00D7AED3-7B70-4872-A8F5-6BEC61B4F69B}" type="presOf" srcId="{89E0041B-7E75-44E8-B2EA-16455F69789C}" destId="{4DAF4C75-D6E4-470C-BAFE-689A2B4E0CD0}" srcOrd="1" destOrd="0" presId="urn:microsoft.com/office/officeart/2005/8/layout/orgChart1"/>
    <dgm:cxn modelId="{9D0364FD-78A8-426A-B34F-388C15DB4E93}" type="presOf" srcId="{C0398630-6D28-4659-96D0-815245DA078F}" destId="{B0D615AF-259A-428C-965B-2E1134D77B3D}" srcOrd="1" destOrd="0" presId="urn:microsoft.com/office/officeart/2005/8/layout/orgChart1"/>
    <dgm:cxn modelId="{FB6BF0FD-647D-47C6-BD92-5B3087499641}" type="presOf" srcId="{2CEB6C6B-287C-4A6E-836B-66C1051DAA75}" destId="{7515D0AA-ED75-4BCE-946F-A232F0242D04}" srcOrd="0" destOrd="0" presId="urn:microsoft.com/office/officeart/2005/8/layout/orgChart1"/>
    <dgm:cxn modelId="{C9750918-183E-4ABD-A2F0-90448CB21EE4}" type="presOf" srcId="{BB0131E0-BF36-4CE7-8790-949A42229C39}" destId="{21AF3861-B5F3-4E9E-B21F-5973E65E1B05}" srcOrd="0" destOrd="0" presId="urn:microsoft.com/office/officeart/2005/8/layout/orgChart1"/>
    <dgm:cxn modelId="{431075CA-027B-454B-80FF-E524D7962D0A}" type="presParOf" srcId="{378F3115-E87B-433E-98CD-533A5526EEFC}" destId="{76DA7482-61AF-46E4-B25D-789F1CE1DB06}" srcOrd="0" destOrd="0" presId="urn:microsoft.com/office/officeart/2005/8/layout/orgChart1"/>
    <dgm:cxn modelId="{926B3F4F-9DF7-4B10-90BF-44AD14E73112}" type="presParOf" srcId="{76DA7482-61AF-46E4-B25D-789F1CE1DB06}" destId="{E4F47B40-5BCA-4448-9FA0-D388345ABB52}" srcOrd="0" destOrd="0" presId="urn:microsoft.com/office/officeart/2005/8/layout/orgChart1"/>
    <dgm:cxn modelId="{3B7C7C38-522C-4249-819F-1F662D0B20CD}" type="presParOf" srcId="{E4F47B40-5BCA-4448-9FA0-D388345ABB52}" destId="{93299CF0-4719-4B5E-A94D-4FCFF96DF839}" srcOrd="0" destOrd="0" presId="urn:microsoft.com/office/officeart/2005/8/layout/orgChart1"/>
    <dgm:cxn modelId="{43ABC4CD-D06E-4FC2-BC9E-112F72A1E807}" type="presParOf" srcId="{E4F47B40-5BCA-4448-9FA0-D388345ABB52}" destId="{B0D615AF-259A-428C-965B-2E1134D77B3D}" srcOrd="1" destOrd="0" presId="urn:microsoft.com/office/officeart/2005/8/layout/orgChart1"/>
    <dgm:cxn modelId="{656B9A7F-FB5D-4362-8437-646DF34C3EA1}" type="presParOf" srcId="{76DA7482-61AF-46E4-B25D-789F1CE1DB06}" destId="{F01EA81C-19AA-4372-8FD6-4CD3812D3198}" srcOrd="1" destOrd="0" presId="urn:microsoft.com/office/officeart/2005/8/layout/orgChart1"/>
    <dgm:cxn modelId="{1C303988-9DA0-4597-9DA5-1C99DD93220F}" type="presParOf" srcId="{F01EA81C-19AA-4372-8FD6-4CD3812D3198}" destId="{2CCBF9D6-7750-4720-B0CF-01ADB1E54811}" srcOrd="0" destOrd="0" presId="urn:microsoft.com/office/officeart/2005/8/layout/orgChart1"/>
    <dgm:cxn modelId="{A4A00621-4B2F-4DAF-9665-EE266657401A}" type="presParOf" srcId="{F01EA81C-19AA-4372-8FD6-4CD3812D3198}" destId="{106A4F23-35E0-42CE-8614-AD19A4D5DD57}" srcOrd="1" destOrd="0" presId="urn:microsoft.com/office/officeart/2005/8/layout/orgChart1"/>
    <dgm:cxn modelId="{A0DC33AE-B4B4-482A-BEC2-E92AF5E556F7}" type="presParOf" srcId="{106A4F23-35E0-42CE-8614-AD19A4D5DD57}" destId="{4C77C8C8-72B5-424A-9B5F-80BF7711F05D}" srcOrd="0" destOrd="0" presId="urn:microsoft.com/office/officeart/2005/8/layout/orgChart1"/>
    <dgm:cxn modelId="{6DC7E48F-A447-48E0-9CC9-96958086259C}" type="presParOf" srcId="{4C77C8C8-72B5-424A-9B5F-80BF7711F05D}" destId="{69EB1617-74B4-4023-8A38-0D296535BE1C}" srcOrd="0" destOrd="0" presId="urn:microsoft.com/office/officeart/2005/8/layout/orgChart1"/>
    <dgm:cxn modelId="{4F2B47B3-FCFC-4C78-86C0-586A903D2615}" type="presParOf" srcId="{4C77C8C8-72B5-424A-9B5F-80BF7711F05D}" destId="{0B156B53-BBEC-41CC-B3C3-C2EA6336F181}" srcOrd="1" destOrd="0" presId="urn:microsoft.com/office/officeart/2005/8/layout/orgChart1"/>
    <dgm:cxn modelId="{ED911DC5-C861-4CBD-9909-A1B7A054EF89}" type="presParOf" srcId="{106A4F23-35E0-42CE-8614-AD19A4D5DD57}" destId="{1F00D0A1-48B3-4BE4-B5D1-67B23F9335AE}" srcOrd="1" destOrd="0" presId="urn:microsoft.com/office/officeart/2005/8/layout/orgChart1"/>
    <dgm:cxn modelId="{305DFD8F-5B5A-4618-9B95-E191C48CF584}" type="presParOf" srcId="{1F00D0A1-48B3-4BE4-B5D1-67B23F9335AE}" destId="{94765CC0-E6F9-4F55-86D5-476C1FC57718}" srcOrd="0" destOrd="0" presId="urn:microsoft.com/office/officeart/2005/8/layout/orgChart1"/>
    <dgm:cxn modelId="{ABBE2DDE-4A74-463D-805A-C6224E31345A}" type="presParOf" srcId="{1F00D0A1-48B3-4BE4-B5D1-67B23F9335AE}" destId="{E6B54C54-FF0A-48DF-8B9F-591AA62AA814}" srcOrd="1" destOrd="0" presId="urn:microsoft.com/office/officeart/2005/8/layout/orgChart1"/>
    <dgm:cxn modelId="{63281ED0-F348-470B-91F0-4701D36F713E}" type="presParOf" srcId="{E6B54C54-FF0A-48DF-8B9F-591AA62AA814}" destId="{DE13AB3B-D1F7-4105-A3A0-ABCFA5219B68}" srcOrd="0" destOrd="0" presId="urn:microsoft.com/office/officeart/2005/8/layout/orgChart1"/>
    <dgm:cxn modelId="{99DCDE79-45C9-443B-86C4-040E8BFD2B02}" type="presParOf" srcId="{DE13AB3B-D1F7-4105-A3A0-ABCFA5219B68}" destId="{C578108A-7B68-42B6-B66F-725621E71B7C}" srcOrd="0" destOrd="0" presId="urn:microsoft.com/office/officeart/2005/8/layout/orgChart1"/>
    <dgm:cxn modelId="{6D9BAF2C-B536-46E2-8B88-16E993DDFB90}" type="presParOf" srcId="{DE13AB3B-D1F7-4105-A3A0-ABCFA5219B68}" destId="{C91B06F1-32CE-4BCC-84DF-2DFFE42A311A}" srcOrd="1" destOrd="0" presId="urn:microsoft.com/office/officeart/2005/8/layout/orgChart1"/>
    <dgm:cxn modelId="{2AB7EAD7-ECE5-49A0-A6E7-2CECFECD056E}" type="presParOf" srcId="{E6B54C54-FF0A-48DF-8B9F-591AA62AA814}" destId="{2ADC71E8-6244-4D48-84DD-FB1B1CBD9BC7}" srcOrd="1" destOrd="0" presId="urn:microsoft.com/office/officeart/2005/8/layout/orgChart1"/>
    <dgm:cxn modelId="{FD8F51AA-0B30-4BF5-AE7A-2A67CB8DE5DE}" type="presParOf" srcId="{2ADC71E8-6244-4D48-84DD-FB1B1CBD9BC7}" destId="{69F23F10-682C-4BF7-84D4-B7F4E110CE42}" srcOrd="0" destOrd="0" presId="urn:microsoft.com/office/officeart/2005/8/layout/orgChart1"/>
    <dgm:cxn modelId="{9D0148F0-79D6-4751-A53B-4222B2C9C738}" type="presParOf" srcId="{2ADC71E8-6244-4D48-84DD-FB1B1CBD9BC7}" destId="{65DD0F45-4BB6-4144-9270-4F557D887B30}" srcOrd="1" destOrd="0" presId="urn:microsoft.com/office/officeart/2005/8/layout/orgChart1"/>
    <dgm:cxn modelId="{D34D8661-DEA0-4F51-BBCA-7AEAE28F6A8F}" type="presParOf" srcId="{65DD0F45-4BB6-4144-9270-4F557D887B30}" destId="{C6FA82DC-58D5-45A7-B1B7-8E3F1E6D92D6}" srcOrd="0" destOrd="0" presId="urn:microsoft.com/office/officeart/2005/8/layout/orgChart1"/>
    <dgm:cxn modelId="{8603A368-62B5-4B69-97F9-9E8B4CDEF665}" type="presParOf" srcId="{C6FA82DC-58D5-45A7-B1B7-8E3F1E6D92D6}" destId="{7515D0AA-ED75-4BCE-946F-A232F0242D04}" srcOrd="0" destOrd="0" presId="urn:microsoft.com/office/officeart/2005/8/layout/orgChart1"/>
    <dgm:cxn modelId="{62B015D0-8F5B-4038-932A-27E296B3945B}" type="presParOf" srcId="{C6FA82DC-58D5-45A7-B1B7-8E3F1E6D92D6}" destId="{05706B91-7F09-4609-BAB5-1891A02DE308}" srcOrd="1" destOrd="0" presId="urn:microsoft.com/office/officeart/2005/8/layout/orgChart1"/>
    <dgm:cxn modelId="{8DC1352D-62A8-43D7-BD9F-2172646F2356}" type="presParOf" srcId="{65DD0F45-4BB6-4144-9270-4F557D887B30}" destId="{687D3F2E-27EE-4C14-AEBD-26E7E2723CA7}" srcOrd="1" destOrd="0" presId="urn:microsoft.com/office/officeart/2005/8/layout/orgChart1"/>
    <dgm:cxn modelId="{34D55D6A-C06C-480A-97B2-4459C1997DDC}" type="presParOf" srcId="{687D3F2E-27EE-4C14-AEBD-26E7E2723CA7}" destId="{5B26946E-699E-44BD-852F-74FC41095086}" srcOrd="0" destOrd="0" presId="urn:microsoft.com/office/officeart/2005/8/layout/orgChart1"/>
    <dgm:cxn modelId="{471DD779-711D-4A21-B898-1534114554B8}" type="presParOf" srcId="{687D3F2E-27EE-4C14-AEBD-26E7E2723CA7}" destId="{47C884B1-5EF9-4A7A-9D9D-77BE9F6A4789}" srcOrd="1" destOrd="0" presId="urn:microsoft.com/office/officeart/2005/8/layout/orgChart1"/>
    <dgm:cxn modelId="{D6DD648F-D89A-4491-BE26-71BF83B5AFD0}" type="presParOf" srcId="{47C884B1-5EF9-4A7A-9D9D-77BE9F6A4789}" destId="{93935ACF-968B-4B0F-BA41-9A689A8BAB2D}" srcOrd="0" destOrd="0" presId="urn:microsoft.com/office/officeart/2005/8/layout/orgChart1"/>
    <dgm:cxn modelId="{CE326163-2134-4D36-893E-4116E9ECE151}" type="presParOf" srcId="{93935ACF-968B-4B0F-BA41-9A689A8BAB2D}" destId="{894A7D1B-F901-4943-8EAB-A5E0406859BC}" srcOrd="0" destOrd="0" presId="urn:microsoft.com/office/officeart/2005/8/layout/orgChart1"/>
    <dgm:cxn modelId="{1B036C3A-F431-49A9-AAAD-CF6DCB42EBB5}" type="presParOf" srcId="{93935ACF-968B-4B0F-BA41-9A689A8BAB2D}" destId="{4DAF4C75-D6E4-470C-BAFE-689A2B4E0CD0}" srcOrd="1" destOrd="0" presId="urn:microsoft.com/office/officeart/2005/8/layout/orgChart1"/>
    <dgm:cxn modelId="{8D4D4A4C-A966-421D-9160-7AED083E5C34}" type="presParOf" srcId="{47C884B1-5EF9-4A7A-9D9D-77BE9F6A4789}" destId="{BA560D16-267D-4A26-B41D-55BCD090A0AA}" srcOrd="1" destOrd="0" presId="urn:microsoft.com/office/officeart/2005/8/layout/orgChart1"/>
    <dgm:cxn modelId="{6095E86E-0288-49EB-84C4-9A845E87F853}" type="presParOf" srcId="{47C884B1-5EF9-4A7A-9D9D-77BE9F6A4789}" destId="{66BC62B2-7A06-43FE-B56B-D004243F7ECB}" srcOrd="2" destOrd="0" presId="urn:microsoft.com/office/officeart/2005/8/layout/orgChart1"/>
    <dgm:cxn modelId="{3A21D49A-7AFA-49A0-980F-971485BC5792}" type="presParOf" srcId="{66BC62B2-7A06-43FE-B56B-D004243F7ECB}" destId="{DA38FC2D-3771-4916-B3DC-B65AEE2BF406}" srcOrd="0" destOrd="0" presId="urn:microsoft.com/office/officeart/2005/8/layout/orgChart1"/>
    <dgm:cxn modelId="{F46ECEF7-85CC-46A3-8B63-3F9520299FF9}" type="presParOf" srcId="{66BC62B2-7A06-43FE-B56B-D004243F7ECB}" destId="{9FDE5800-B839-440A-8174-2926EE3EE2DE}" srcOrd="1" destOrd="0" presId="urn:microsoft.com/office/officeart/2005/8/layout/orgChart1"/>
    <dgm:cxn modelId="{3E9731D9-3308-46AC-803C-A87AC2D66133}" type="presParOf" srcId="{9FDE5800-B839-440A-8174-2926EE3EE2DE}" destId="{E5718B14-6713-4D93-8A1C-19BC55912E6A}" srcOrd="0" destOrd="0" presId="urn:microsoft.com/office/officeart/2005/8/layout/orgChart1"/>
    <dgm:cxn modelId="{C7A83A6B-E4B6-4C80-A3F8-9FAF2A97940D}" type="presParOf" srcId="{E5718B14-6713-4D93-8A1C-19BC55912E6A}" destId="{5D472F8D-2941-44B8-BE6C-3AA6A9EF0263}" srcOrd="0" destOrd="0" presId="urn:microsoft.com/office/officeart/2005/8/layout/orgChart1"/>
    <dgm:cxn modelId="{0189A18D-8CB7-4860-B90C-37E32EDE3502}" type="presParOf" srcId="{E5718B14-6713-4D93-8A1C-19BC55912E6A}" destId="{571D23A6-DF81-41CB-A9A2-F066389F75D9}" srcOrd="1" destOrd="0" presId="urn:microsoft.com/office/officeart/2005/8/layout/orgChart1"/>
    <dgm:cxn modelId="{31D3F0B4-CA07-4A20-B42A-E8F0081F2117}" type="presParOf" srcId="{9FDE5800-B839-440A-8174-2926EE3EE2DE}" destId="{45EA5809-AB79-4B8C-B449-1C372B9AB358}" srcOrd="1" destOrd="0" presId="urn:microsoft.com/office/officeart/2005/8/layout/orgChart1"/>
    <dgm:cxn modelId="{DDB662CC-C546-4BB7-B99C-678373F29DB3}" type="presParOf" srcId="{9FDE5800-B839-440A-8174-2926EE3EE2DE}" destId="{F4921DD5-6075-42A3-A099-0A2AF00D0A68}" srcOrd="2" destOrd="0" presId="urn:microsoft.com/office/officeart/2005/8/layout/orgChart1"/>
    <dgm:cxn modelId="{B7F41645-069E-47F0-8A2A-19F5299F4C37}" type="presParOf" srcId="{65DD0F45-4BB6-4144-9270-4F557D887B30}" destId="{766B20B1-F1EF-497B-B30E-5926CBEE987A}" srcOrd="2" destOrd="0" presId="urn:microsoft.com/office/officeart/2005/8/layout/orgChart1"/>
    <dgm:cxn modelId="{325C15FA-D85B-46E4-87E7-70476BDDFE22}" type="presParOf" srcId="{2ADC71E8-6244-4D48-84DD-FB1B1CBD9BC7}" destId="{87F2934A-B66E-4C8C-B379-85C7974EA737}" srcOrd="2" destOrd="0" presId="urn:microsoft.com/office/officeart/2005/8/layout/orgChart1"/>
    <dgm:cxn modelId="{AB489E15-03D7-494A-9A0B-592361AACDD8}" type="presParOf" srcId="{2ADC71E8-6244-4D48-84DD-FB1B1CBD9BC7}" destId="{679BCF1A-309D-4DBB-9079-6706063FFCFE}" srcOrd="3" destOrd="0" presId="urn:microsoft.com/office/officeart/2005/8/layout/orgChart1"/>
    <dgm:cxn modelId="{1CF6EF3B-FE02-472B-A321-5C2976F5382A}" type="presParOf" srcId="{679BCF1A-309D-4DBB-9079-6706063FFCFE}" destId="{E5C421D2-E88E-4614-8296-A5F37B45B29A}" srcOrd="0" destOrd="0" presId="urn:microsoft.com/office/officeart/2005/8/layout/orgChart1"/>
    <dgm:cxn modelId="{CC6DB3FA-47EC-4D96-A46F-E56866E52A4F}" type="presParOf" srcId="{E5C421D2-E88E-4614-8296-A5F37B45B29A}" destId="{D1AD0064-7443-4621-B6E7-20B13F146784}" srcOrd="0" destOrd="0" presId="urn:microsoft.com/office/officeart/2005/8/layout/orgChart1"/>
    <dgm:cxn modelId="{1EC07EEB-FAE1-4E9C-94D7-F5E27A71DC65}" type="presParOf" srcId="{E5C421D2-E88E-4614-8296-A5F37B45B29A}" destId="{25ECEC10-3CBB-4A9A-98E3-FA1B3D2030E9}" srcOrd="1" destOrd="0" presId="urn:microsoft.com/office/officeart/2005/8/layout/orgChart1"/>
    <dgm:cxn modelId="{17EA2FA5-B848-4A24-8065-CC3DED68E84B}" type="presParOf" srcId="{679BCF1A-309D-4DBB-9079-6706063FFCFE}" destId="{5DE917C3-9D8B-41E6-8FA5-B372B2B5F22D}" srcOrd="1" destOrd="0" presId="urn:microsoft.com/office/officeart/2005/8/layout/orgChart1"/>
    <dgm:cxn modelId="{66E223F8-5341-455E-BA69-8E47FE938DCD}" type="presParOf" srcId="{5DE917C3-9D8B-41E6-8FA5-B372B2B5F22D}" destId="{35EB3FEC-0821-46C6-86D5-FA80991EF36A}" srcOrd="0" destOrd="0" presId="urn:microsoft.com/office/officeart/2005/8/layout/orgChart1"/>
    <dgm:cxn modelId="{BD2304C2-5404-4B34-94EE-603B62C6C2A0}" type="presParOf" srcId="{5DE917C3-9D8B-41E6-8FA5-B372B2B5F22D}" destId="{487C8412-3EB2-431D-81F3-98AD18FF40A6}" srcOrd="1" destOrd="0" presId="urn:microsoft.com/office/officeart/2005/8/layout/orgChart1"/>
    <dgm:cxn modelId="{648BF83A-6E40-4A0D-9183-ADCBA08C79F1}" type="presParOf" srcId="{487C8412-3EB2-431D-81F3-98AD18FF40A6}" destId="{40513D30-EEFE-44B7-84FF-2173ECC29EAE}" srcOrd="0" destOrd="0" presId="urn:microsoft.com/office/officeart/2005/8/layout/orgChart1"/>
    <dgm:cxn modelId="{439C75C0-951E-47E6-B576-5CCBBB09E9EE}" type="presParOf" srcId="{40513D30-EEFE-44B7-84FF-2173ECC29EAE}" destId="{AA977B31-E079-4F20-A7E4-3FF297FAE6BE}" srcOrd="0" destOrd="0" presId="urn:microsoft.com/office/officeart/2005/8/layout/orgChart1"/>
    <dgm:cxn modelId="{491E039E-DD97-4842-90F6-EA526B015267}" type="presParOf" srcId="{40513D30-EEFE-44B7-84FF-2173ECC29EAE}" destId="{4A4FB5B0-7D18-458E-BCF2-D1862152C0EE}" srcOrd="1" destOrd="0" presId="urn:microsoft.com/office/officeart/2005/8/layout/orgChart1"/>
    <dgm:cxn modelId="{E40FCF2F-C24D-400D-9752-25DE3AB90593}" type="presParOf" srcId="{487C8412-3EB2-431D-81F3-98AD18FF40A6}" destId="{56D49C82-A69D-4A23-94C3-F7FF71B906DE}" srcOrd="1" destOrd="0" presId="urn:microsoft.com/office/officeart/2005/8/layout/orgChart1"/>
    <dgm:cxn modelId="{8672762D-7A23-4CFF-8F16-B092F99FC42D}" type="presParOf" srcId="{487C8412-3EB2-431D-81F3-98AD18FF40A6}" destId="{2D2F9F13-F4D7-4574-88AD-E08C454B7761}" srcOrd="2" destOrd="0" presId="urn:microsoft.com/office/officeart/2005/8/layout/orgChart1"/>
    <dgm:cxn modelId="{BE6F5E8E-0FCD-483E-A9C3-3FF598F831D6}" type="presParOf" srcId="{679BCF1A-309D-4DBB-9079-6706063FFCFE}" destId="{EBB0B5E1-9479-46DD-900C-AB79AC03184E}" srcOrd="2" destOrd="0" presId="urn:microsoft.com/office/officeart/2005/8/layout/orgChart1"/>
    <dgm:cxn modelId="{F27C4F21-A5B5-42BA-9F7E-83A880A06B6F}" type="presParOf" srcId="{2ADC71E8-6244-4D48-84DD-FB1B1CBD9BC7}" destId="{53E64764-9D27-41AB-ADFE-457D70904CC6}" srcOrd="4" destOrd="0" presId="urn:microsoft.com/office/officeart/2005/8/layout/orgChart1"/>
    <dgm:cxn modelId="{B89D88E7-C415-450A-AC82-5485983B43C0}" type="presParOf" srcId="{2ADC71E8-6244-4D48-84DD-FB1B1CBD9BC7}" destId="{3775E7C7-89A8-48BE-8DF3-EBA04D8A5089}" srcOrd="5" destOrd="0" presId="urn:microsoft.com/office/officeart/2005/8/layout/orgChart1"/>
    <dgm:cxn modelId="{005AE0FA-173D-4700-9596-90A2781322B5}" type="presParOf" srcId="{3775E7C7-89A8-48BE-8DF3-EBA04D8A5089}" destId="{C53C09A9-B917-4F35-AA7F-24DCF12AA0A6}" srcOrd="0" destOrd="0" presId="urn:microsoft.com/office/officeart/2005/8/layout/orgChart1"/>
    <dgm:cxn modelId="{E5CC81FF-DDF6-4AEF-B81F-999EF68F9359}" type="presParOf" srcId="{C53C09A9-B917-4F35-AA7F-24DCF12AA0A6}" destId="{7FF00DDE-7E9E-466C-B35E-EDE244667688}" srcOrd="0" destOrd="0" presId="urn:microsoft.com/office/officeart/2005/8/layout/orgChart1"/>
    <dgm:cxn modelId="{9A6140A2-80B2-49B1-8CA1-C29E823542D8}" type="presParOf" srcId="{C53C09A9-B917-4F35-AA7F-24DCF12AA0A6}" destId="{44CCE52C-5453-4313-9922-3CF0DD57C6A6}" srcOrd="1" destOrd="0" presId="urn:microsoft.com/office/officeart/2005/8/layout/orgChart1"/>
    <dgm:cxn modelId="{E9CC26EB-5E6A-4865-A773-AF2F88FE9816}" type="presParOf" srcId="{3775E7C7-89A8-48BE-8DF3-EBA04D8A5089}" destId="{3F0815AE-6D6E-483C-AED7-4F312CE67C0A}" srcOrd="1" destOrd="0" presId="urn:microsoft.com/office/officeart/2005/8/layout/orgChart1"/>
    <dgm:cxn modelId="{050DF803-64B0-4199-A307-DFEA1EEECAF5}" type="presParOf" srcId="{3F0815AE-6D6E-483C-AED7-4F312CE67C0A}" destId="{97B1C849-D4B7-41AD-B5EE-FE11144E7B95}" srcOrd="0" destOrd="0" presId="urn:microsoft.com/office/officeart/2005/8/layout/orgChart1"/>
    <dgm:cxn modelId="{59DCFB58-DF9F-42C2-A03B-C7ECCA53D21C}" type="presParOf" srcId="{3F0815AE-6D6E-483C-AED7-4F312CE67C0A}" destId="{BF22EF5F-FA15-48BD-989F-20FE691C2FCF}" srcOrd="1" destOrd="0" presId="urn:microsoft.com/office/officeart/2005/8/layout/orgChart1"/>
    <dgm:cxn modelId="{16E469C2-6583-4ADA-9C95-CADDE466B5FF}" type="presParOf" srcId="{BF22EF5F-FA15-48BD-989F-20FE691C2FCF}" destId="{8048EC44-1131-49B6-841A-8ABDE5DC4E1A}" srcOrd="0" destOrd="0" presId="urn:microsoft.com/office/officeart/2005/8/layout/orgChart1"/>
    <dgm:cxn modelId="{7D953D43-F741-48E5-A7C9-799490427908}" type="presParOf" srcId="{8048EC44-1131-49B6-841A-8ABDE5DC4E1A}" destId="{21AF3861-B5F3-4E9E-B21F-5973E65E1B05}" srcOrd="0" destOrd="0" presId="urn:microsoft.com/office/officeart/2005/8/layout/orgChart1"/>
    <dgm:cxn modelId="{C90975D5-B469-4C9A-8673-75C740F65725}" type="presParOf" srcId="{8048EC44-1131-49B6-841A-8ABDE5DC4E1A}" destId="{40E9F03A-8D06-4070-BF28-19F2A55F7822}" srcOrd="1" destOrd="0" presId="urn:microsoft.com/office/officeart/2005/8/layout/orgChart1"/>
    <dgm:cxn modelId="{E27A274E-19A7-44A0-BF28-805E1262A923}" type="presParOf" srcId="{BF22EF5F-FA15-48BD-989F-20FE691C2FCF}" destId="{B4AD3745-F3F6-48B9-B00A-28AECD3400BE}" srcOrd="1" destOrd="0" presId="urn:microsoft.com/office/officeart/2005/8/layout/orgChart1"/>
    <dgm:cxn modelId="{99F2BEA0-BCAE-4FCC-89FA-633986AA8A87}" type="presParOf" srcId="{BF22EF5F-FA15-48BD-989F-20FE691C2FCF}" destId="{0584CF2C-201C-487A-A75C-382A285982B2}" srcOrd="2" destOrd="0" presId="urn:microsoft.com/office/officeart/2005/8/layout/orgChart1"/>
    <dgm:cxn modelId="{74EF36E6-1E63-4746-AEE6-B7FFCD546F44}" type="presParOf" srcId="{3775E7C7-89A8-48BE-8DF3-EBA04D8A5089}" destId="{BA7FDFD1-1A98-441A-AF02-CE92C49B1E3A}" srcOrd="2" destOrd="0" presId="urn:microsoft.com/office/officeart/2005/8/layout/orgChart1"/>
    <dgm:cxn modelId="{9E515B76-79A6-4221-9C8E-D9C264EC660F}" type="presParOf" srcId="{2ADC71E8-6244-4D48-84DD-FB1B1CBD9BC7}" destId="{0179FA2B-49D6-4E3C-A891-0C06D43F9300}" srcOrd="6" destOrd="0" presId="urn:microsoft.com/office/officeart/2005/8/layout/orgChart1"/>
    <dgm:cxn modelId="{7A57D857-1EDD-4EAA-93E4-1FBCD3DBDC57}" type="presParOf" srcId="{2ADC71E8-6244-4D48-84DD-FB1B1CBD9BC7}" destId="{D822C74F-252F-41E5-97A1-A15EAB344DDF}" srcOrd="7" destOrd="0" presId="urn:microsoft.com/office/officeart/2005/8/layout/orgChart1"/>
    <dgm:cxn modelId="{6D6FB8B9-5F2F-4295-BB24-58C935E4F2B1}" type="presParOf" srcId="{D822C74F-252F-41E5-97A1-A15EAB344DDF}" destId="{93D66DF8-9AC5-4D41-973E-E2CD22CF91BB}" srcOrd="0" destOrd="0" presId="urn:microsoft.com/office/officeart/2005/8/layout/orgChart1"/>
    <dgm:cxn modelId="{ED70FEBE-6E0F-4337-A3A7-9A993B220678}" type="presParOf" srcId="{93D66DF8-9AC5-4D41-973E-E2CD22CF91BB}" destId="{8C209C68-B51D-4163-81C1-6D1412879C35}" srcOrd="0" destOrd="0" presId="urn:microsoft.com/office/officeart/2005/8/layout/orgChart1"/>
    <dgm:cxn modelId="{B51D31EE-932E-4837-8E20-DBC81CE0AE65}" type="presParOf" srcId="{93D66DF8-9AC5-4D41-973E-E2CD22CF91BB}" destId="{B44F334F-EB6F-4A94-A0CD-DA2D99B4A545}" srcOrd="1" destOrd="0" presId="urn:microsoft.com/office/officeart/2005/8/layout/orgChart1"/>
    <dgm:cxn modelId="{F44F2DE1-7487-44BD-93AE-FEA79A32E8A3}" type="presParOf" srcId="{D822C74F-252F-41E5-97A1-A15EAB344DDF}" destId="{CABB4A1B-822C-4FA0-BCE2-897F806AE147}" srcOrd="1" destOrd="0" presId="urn:microsoft.com/office/officeart/2005/8/layout/orgChart1"/>
    <dgm:cxn modelId="{A2CE6483-98E1-422B-9C5E-43D2A160C9FE}" type="presParOf" srcId="{CABB4A1B-822C-4FA0-BCE2-897F806AE147}" destId="{6B6C2B45-C0EE-4BF7-836E-79D152495D4D}" srcOrd="0" destOrd="0" presId="urn:microsoft.com/office/officeart/2005/8/layout/orgChart1"/>
    <dgm:cxn modelId="{3A4AC436-F201-4229-BC37-E7B856E142E7}" type="presParOf" srcId="{CABB4A1B-822C-4FA0-BCE2-897F806AE147}" destId="{A21DF195-D328-43B3-9343-63BA5A7D5A88}" srcOrd="1" destOrd="0" presId="urn:microsoft.com/office/officeart/2005/8/layout/orgChart1"/>
    <dgm:cxn modelId="{87FD2F9C-CED2-4B44-8A63-C8A484733E82}" type="presParOf" srcId="{A21DF195-D328-43B3-9343-63BA5A7D5A88}" destId="{4256AD2D-B5CE-46C0-9E6E-5F18C81F9E47}" srcOrd="0" destOrd="0" presId="urn:microsoft.com/office/officeart/2005/8/layout/orgChart1"/>
    <dgm:cxn modelId="{31271774-2ECC-45A3-B602-88B4A1FAFA5E}" type="presParOf" srcId="{4256AD2D-B5CE-46C0-9E6E-5F18C81F9E47}" destId="{0FD65DB8-C70D-4DDF-8427-3D0038B4CF6C}" srcOrd="0" destOrd="0" presId="urn:microsoft.com/office/officeart/2005/8/layout/orgChart1"/>
    <dgm:cxn modelId="{CFC71DB7-CEBD-4388-9CE1-0E729ACE4CE2}" type="presParOf" srcId="{4256AD2D-B5CE-46C0-9E6E-5F18C81F9E47}" destId="{07787C91-E4F9-4CBC-85E9-FEC2D9482929}" srcOrd="1" destOrd="0" presId="urn:microsoft.com/office/officeart/2005/8/layout/orgChart1"/>
    <dgm:cxn modelId="{DCE8BE1E-000C-475A-B64B-712F8D5CD697}" type="presParOf" srcId="{A21DF195-D328-43B3-9343-63BA5A7D5A88}" destId="{AC97E42D-2863-4FFD-9820-EE26BE8C6C28}" srcOrd="1" destOrd="0" presId="urn:microsoft.com/office/officeart/2005/8/layout/orgChart1"/>
    <dgm:cxn modelId="{E034724B-7AF9-4A00-8130-2A0B1E0CF1A3}" type="presParOf" srcId="{A21DF195-D328-43B3-9343-63BA5A7D5A88}" destId="{081609E5-5D60-46E7-9C62-ECDC934609A5}" srcOrd="2" destOrd="0" presId="urn:microsoft.com/office/officeart/2005/8/layout/orgChart1"/>
    <dgm:cxn modelId="{7458F956-357C-486C-97BE-58D4104A921B}" type="presParOf" srcId="{D822C74F-252F-41E5-97A1-A15EAB344DDF}" destId="{97A8F123-E287-44DF-A9B0-60952AAF8BEC}" srcOrd="2" destOrd="0" presId="urn:microsoft.com/office/officeart/2005/8/layout/orgChart1"/>
    <dgm:cxn modelId="{A6CAEAE7-0899-4958-B40F-AADCFB0AEB99}" type="presParOf" srcId="{E6B54C54-FF0A-48DF-8B9F-591AA62AA814}" destId="{E236FAAB-CB52-415C-81D2-1E485D34EF18}" srcOrd="2" destOrd="0" presId="urn:microsoft.com/office/officeart/2005/8/layout/orgChart1"/>
    <dgm:cxn modelId="{9A6093B2-6137-42E3-B7C2-2FA0FEF8D12C}" type="presParOf" srcId="{1F00D0A1-48B3-4BE4-B5D1-67B23F9335AE}" destId="{1A7C2EBF-AA18-49BF-99FE-B5FE6952248F}" srcOrd="2" destOrd="0" presId="urn:microsoft.com/office/officeart/2005/8/layout/orgChart1"/>
    <dgm:cxn modelId="{5F594185-9365-4451-8FA9-C01C8496F60B}" type="presParOf" srcId="{1F00D0A1-48B3-4BE4-B5D1-67B23F9335AE}" destId="{854BC3D6-8DBF-48FB-BE5F-3995CC28D675}" srcOrd="3" destOrd="0" presId="urn:microsoft.com/office/officeart/2005/8/layout/orgChart1"/>
    <dgm:cxn modelId="{7B4B043F-3029-4900-80BA-F45B2B01C358}" type="presParOf" srcId="{854BC3D6-8DBF-48FB-BE5F-3995CC28D675}" destId="{CAE79D3F-C405-4B9B-A509-A6CB9E51C21E}" srcOrd="0" destOrd="0" presId="urn:microsoft.com/office/officeart/2005/8/layout/orgChart1"/>
    <dgm:cxn modelId="{0A32A887-8BB0-4836-B323-151E4A870160}" type="presParOf" srcId="{CAE79D3F-C405-4B9B-A509-A6CB9E51C21E}" destId="{0DAC3B72-6FDE-4ED6-B3D5-83F010AF7B5A}" srcOrd="0" destOrd="0" presId="urn:microsoft.com/office/officeart/2005/8/layout/orgChart1"/>
    <dgm:cxn modelId="{1A7BC9EB-7663-4C6D-8DB3-3BC58578DD6A}" type="presParOf" srcId="{CAE79D3F-C405-4B9B-A509-A6CB9E51C21E}" destId="{A517ACE8-BB16-4E59-AD50-0451D4D9AC91}" srcOrd="1" destOrd="0" presId="urn:microsoft.com/office/officeart/2005/8/layout/orgChart1"/>
    <dgm:cxn modelId="{94B702DC-6A8E-440A-AA11-2AA38353DDCD}" type="presParOf" srcId="{854BC3D6-8DBF-48FB-BE5F-3995CC28D675}" destId="{BDFA1787-C0B8-460F-92E3-00471F39302F}" srcOrd="1" destOrd="0" presId="urn:microsoft.com/office/officeart/2005/8/layout/orgChart1"/>
    <dgm:cxn modelId="{A0836A76-89CE-41C8-8AF0-40326D405048}" type="presParOf" srcId="{854BC3D6-8DBF-48FB-BE5F-3995CC28D675}" destId="{D8CA0986-1FA4-4F8C-89FD-C96631F37EE3}" srcOrd="2" destOrd="0" presId="urn:microsoft.com/office/officeart/2005/8/layout/orgChart1"/>
    <dgm:cxn modelId="{BC0B86DB-4526-40AF-8C51-4E948A3E7CC2}" type="presParOf" srcId="{106A4F23-35E0-42CE-8614-AD19A4D5DD57}" destId="{4976A0B0-6C5B-49D1-BB9C-4D7BF424959C}" srcOrd="2" destOrd="0" presId="urn:microsoft.com/office/officeart/2005/8/layout/orgChart1"/>
    <dgm:cxn modelId="{2AA6D2A9-D840-4EC9-8533-D189ADD34898}" type="presParOf" srcId="{4976A0B0-6C5B-49D1-BB9C-4D7BF424959C}" destId="{841C0E14-B3D1-4388-B473-32FD04BE8BE1}" srcOrd="0" destOrd="0" presId="urn:microsoft.com/office/officeart/2005/8/layout/orgChart1"/>
    <dgm:cxn modelId="{554FE665-9532-448D-B0EB-9062D1998C5A}" type="presParOf" srcId="{4976A0B0-6C5B-49D1-BB9C-4D7BF424959C}" destId="{87216B05-45D3-4E0B-A75A-270F902DEE04}" srcOrd="1" destOrd="0" presId="urn:microsoft.com/office/officeart/2005/8/layout/orgChart1"/>
    <dgm:cxn modelId="{7AAF22CC-18E4-4679-B880-235B5D70D1FC}" type="presParOf" srcId="{87216B05-45D3-4E0B-A75A-270F902DEE04}" destId="{DA0EE5A4-E067-46E5-A8E4-2A98DB8A09A5}" srcOrd="0" destOrd="0" presId="urn:microsoft.com/office/officeart/2005/8/layout/orgChart1"/>
    <dgm:cxn modelId="{F4C73F83-4D38-41E8-863C-D05959953E1D}" type="presParOf" srcId="{DA0EE5A4-E067-46E5-A8E4-2A98DB8A09A5}" destId="{1FD38243-1481-4B19-A98D-E5C4C3B58DA2}" srcOrd="0" destOrd="0" presId="urn:microsoft.com/office/officeart/2005/8/layout/orgChart1"/>
    <dgm:cxn modelId="{D20EBE5E-737C-4E65-A83E-C8E650463B48}" type="presParOf" srcId="{DA0EE5A4-E067-46E5-A8E4-2A98DB8A09A5}" destId="{3892FEEE-F2BA-4F4B-8652-A79BA6431A52}" srcOrd="1" destOrd="0" presId="urn:microsoft.com/office/officeart/2005/8/layout/orgChart1"/>
    <dgm:cxn modelId="{A5C8FAEC-8E11-4A39-AA33-51B2A4BBAFD1}" type="presParOf" srcId="{87216B05-45D3-4E0B-A75A-270F902DEE04}" destId="{F2CECB3A-D658-4621-A4E8-1304CFFB596B}" srcOrd="1" destOrd="0" presId="urn:microsoft.com/office/officeart/2005/8/layout/orgChart1"/>
    <dgm:cxn modelId="{8FD87EFB-14F0-48C0-B8A5-41604FED3187}" type="presParOf" srcId="{87216B05-45D3-4E0B-A75A-270F902DEE04}" destId="{09A230D8-5251-4F57-B895-394309C984EE}" srcOrd="2" destOrd="0" presId="urn:microsoft.com/office/officeart/2005/8/layout/orgChart1"/>
    <dgm:cxn modelId="{486615DA-0573-4F3D-B81E-2E8D8E9B9CD9}" type="presParOf" srcId="{76DA7482-61AF-46E4-B25D-789F1CE1DB06}" destId="{9D258124-8266-4701-8BC3-213BF9F6377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C0E14-B3D1-4388-B473-32FD04BE8BE1}">
      <dsp:nvSpPr>
        <dsp:cNvPr id="0" name=""/>
        <dsp:cNvSpPr/>
      </dsp:nvSpPr>
      <dsp:spPr>
        <a:xfrm>
          <a:off x="12898204" y="2531374"/>
          <a:ext cx="301482" cy="968549"/>
        </a:xfrm>
        <a:custGeom>
          <a:avLst/>
          <a:gdLst/>
          <a:ahLst/>
          <a:cxnLst/>
          <a:rect l="0" t="0" r="0" b="0"/>
          <a:pathLst>
            <a:path>
              <a:moveTo>
                <a:pt x="301482" y="0"/>
              </a:moveTo>
              <a:lnTo>
                <a:pt x="301482" y="968549"/>
              </a:lnTo>
              <a:lnTo>
                <a:pt x="0" y="9685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7C2EBF-AA18-49BF-99FE-B5FE6952248F}">
      <dsp:nvSpPr>
        <dsp:cNvPr id="0" name=""/>
        <dsp:cNvSpPr/>
      </dsp:nvSpPr>
      <dsp:spPr>
        <a:xfrm>
          <a:off x="13199687" y="2531374"/>
          <a:ext cx="2148050" cy="1744609"/>
        </a:xfrm>
        <a:custGeom>
          <a:avLst/>
          <a:gdLst/>
          <a:ahLst/>
          <a:cxnLst/>
          <a:rect l="0" t="0" r="0" b="0"/>
          <a:pathLst>
            <a:path>
              <a:moveTo>
                <a:pt x="0" y="0"/>
              </a:moveTo>
              <a:lnTo>
                <a:pt x="0" y="1443126"/>
              </a:lnTo>
              <a:lnTo>
                <a:pt x="2148050" y="1443126"/>
              </a:lnTo>
              <a:lnTo>
                <a:pt x="2148050" y="174460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6C2B45-C0EE-4BF7-836E-79D152495D4D}">
      <dsp:nvSpPr>
        <dsp:cNvPr id="0" name=""/>
        <dsp:cNvSpPr/>
      </dsp:nvSpPr>
      <dsp:spPr>
        <a:xfrm>
          <a:off x="15525411" y="7501792"/>
          <a:ext cx="430689" cy="1566734"/>
        </a:xfrm>
        <a:custGeom>
          <a:avLst/>
          <a:gdLst/>
          <a:ahLst/>
          <a:cxnLst/>
          <a:rect l="0" t="0" r="0" b="0"/>
          <a:pathLst>
            <a:path>
              <a:moveTo>
                <a:pt x="0" y="0"/>
              </a:moveTo>
              <a:lnTo>
                <a:pt x="0" y="1566734"/>
              </a:lnTo>
              <a:lnTo>
                <a:pt x="430689" y="156673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79FA2B-49D6-4E3C-A891-0C06D43F9300}">
      <dsp:nvSpPr>
        <dsp:cNvPr id="0" name=""/>
        <dsp:cNvSpPr/>
      </dsp:nvSpPr>
      <dsp:spPr>
        <a:xfrm>
          <a:off x="11462571" y="6028776"/>
          <a:ext cx="5211345" cy="602965"/>
        </a:xfrm>
        <a:custGeom>
          <a:avLst/>
          <a:gdLst/>
          <a:ahLst/>
          <a:cxnLst/>
          <a:rect l="0" t="0" r="0" b="0"/>
          <a:pathLst>
            <a:path>
              <a:moveTo>
                <a:pt x="0" y="0"/>
              </a:moveTo>
              <a:lnTo>
                <a:pt x="0" y="301482"/>
              </a:lnTo>
              <a:lnTo>
                <a:pt x="5211345" y="301482"/>
              </a:lnTo>
              <a:lnTo>
                <a:pt x="5211345" y="60296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B1C849-D4B7-41AD-B5EE-FE11144E7B95}">
      <dsp:nvSpPr>
        <dsp:cNvPr id="0" name=""/>
        <dsp:cNvSpPr/>
      </dsp:nvSpPr>
      <dsp:spPr>
        <a:xfrm>
          <a:off x="12051181" y="7501792"/>
          <a:ext cx="430689" cy="2289108"/>
        </a:xfrm>
        <a:custGeom>
          <a:avLst/>
          <a:gdLst/>
          <a:ahLst/>
          <a:cxnLst/>
          <a:rect l="0" t="0" r="0" b="0"/>
          <a:pathLst>
            <a:path>
              <a:moveTo>
                <a:pt x="0" y="0"/>
              </a:moveTo>
              <a:lnTo>
                <a:pt x="0" y="2289108"/>
              </a:lnTo>
              <a:lnTo>
                <a:pt x="430689" y="228910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E64764-9D27-41AB-ADFE-457D70904CC6}">
      <dsp:nvSpPr>
        <dsp:cNvPr id="0" name=""/>
        <dsp:cNvSpPr/>
      </dsp:nvSpPr>
      <dsp:spPr>
        <a:xfrm>
          <a:off x="11462571" y="6028776"/>
          <a:ext cx="1737115" cy="602965"/>
        </a:xfrm>
        <a:custGeom>
          <a:avLst/>
          <a:gdLst/>
          <a:ahLst/>
          <a:cxnLst/>
          <a:rect l="0" t="0" r="0" b="0"/>
          <a:pathLst>
            <a:path>
              <a:moveTo>
                <a:pt x="0" y="0"/>
              </a:moveTo>
              <a:lnTo>
                <a:pt x="0" y="301482"/>
              </a:lnTo>
              <a:lnTo>
                <a:pt x="1737115" y="301482"/>
              </a:lnTo>
              <a:lnTo>
                <a:pt x="1737115" y="60296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EB3FEC-0821-46C6-86D5-FA80991EF36A}">
      <dsp:nvSpPr>
        <dsp:cNvPr id="0" name=""/>
        <dsp:cNvSpPr/>
      </dsp:nvSpPr>
      <dsp:spPr>
        <a:xfrm>
          <a:off x="8576950" y="7501792"/>
          <a:ext cx="430689" cy="1547360"/>
        </a:xfrm>
        <a:custGeom>
          <a:avLst/>
          <a:gdLst/>
          <a:ahLst/>
          <a:cxnLst/>
          <a:rect l="0" t="0" r="0" b="0"/>
          <a:pathLst>
            <a:path>
              <a:moveTo>
                <a:pt x="0" y="0"/>
              </a:moveTo>
              <a:lnTo>
                <a:pt x="0" y="1547360"/>
              </a:lnTo>
              <a:lnTo>
                <a:pt x="430689" y="154736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F2934A-B66E-4C8C-B379-85C7974EA737}">
      <dsp:nvSpPr>
        <dsp:cNvPr id="0" name=""/>
        <dsp:cNvSpPr/>
      </dsp:nvSpPr>
      <dsp:spPr>
        <a:xfrm>
          <a:off x="9725456" y="6028776"/>
          <a:ext cx="1737115" cy="602965"/>
        </a:xfrm>
        <a:custGeom>
          <a:avLst/>
          <a:gdLst/>
          <a:ahLst/>
          <a:cxnLst/>
          <a:rect l="0" t="0" r="0" b="0"/>
          <a:pathLst>
            <a:path>
              <a:moveTo>
                <a:pt x="1737115" y="0"/>
              </a:moveTo>
              <a:lnTo>
                <a:pt x="1737115" y="301482"/>
              </a:lnTo>
              <a:lnTo>
                <a:pt x="0" y="301482"/>
              </a:lnTo>
              <a:lnTo>
                <a:pt x="0" y="60296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38FC2D-3771-4916-B3DC-B65AEE2BF406}">
      <dsp:nvSpPr>
        <dsp:cNvPr id="0" name=""/>
        <dsp:cNvSpPr/>
      </dsp:nvSpPr>
      <dsp:spPr>
        <a:xfrm>
          <a:off x="6251226" y="10176547"/>
          <a:ext cx="271592" cy="617293"/>
        </a:xfrm>
        <a:custGeom>
          <a:avLst/>
          <a:gdLst/>
          <a:ahLst/>
          <a:cxnLst/>
          <a:rect l="0" t="0" r="0" b="0"/>
          <a:pathLst>
            <a:path>
              <a:moveTo>
                <a:pt x="0" y="0"/>
              </a:moveTo>
              <a:lnTo>
                <a:pt x="0" y="617293"/>
              </a:lnTo>
              <a:lnTo>
                <a:pt x="271592" y="61729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26946E-699E-44BD-852F-74FC41095086}">
      <dsp:nvSpPr>
        <dsp:cNvPr id="0" name=""/>
        <dsp:cNvSpPr/>
      </dsp:nvSpPr>
      <dsp:spPr>
        <a:xfrm>
          <a:off x="6205506" y="7501792"/>
          <a:ext cx="91440" cy="602965"/>
        </a:xfrm>
        <a:custGeom>
          <a:avLst/>
          <a:gdLst/>
          <a:ahLst/>
          <a:cxnLst/>
          <a:rect l="0" t="0" r="0" b="0"/>
          <a:pathLst>
            <a:path>
              <a:moveTo>
                <a:pt x="45720" y="0"/>
              </a:moveTo>
              <a:lnTo>
                <a:pt x="45720" y="60296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F23F10-682C-4BF7-84D4-B7F4E110CE42}">
      <dsp:nvSpPr>
        <dsp:cNvPr id="0" name=""/>
        <dsp:cNvSpPr/>
      </dsp:nvSpPr>
      <dsp:spPr>
        <a:xfrm>
          <a:off x="6251226" y="6028776"/>
          <a:ext cx="5211345" cy="602965"/>
        </a:xfrm>
        <a:custGeom>
          <a:avLst/>
          <a:gdLst/>
          <a:ahLst/>
          <a:cxnLst/>
          <a:rect l="0" t="0" r="0" b="0"/>
          <a:pathLst>
            <a:path>
              <a:moveTo>
                <a:pt x="5211345" y="0"/>
              </a:moveTo>
              <a:lnTo>
                <a:pt x="5211345" y="301482"/>
              </a:lnTo>
              <a:lnTo>
                <a:pt x="0" y="301482"/>
              </a:lnTo>
              <a:lnTo>
                <a:pt x="0" y="60296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765CC0-E6F9-4F55-86D5-476C1FC57718}">
      <dsp:nvSpPr>
        <dsp:cNvPr id="0" name=""/>
        <dsp:cNvSpPr/>
      </dsp:nvSpPr>
      <dsp:spPr>
        <a:xfrm>
          <a:off x="11462571" y="2531374"/>
          <a:ext cx="1737115" cy="2641563"/>
        </a:xfrm>
        <a:custGeom>
          <a:avLst/>
          <a:gdLst/>
          <a:ahLst/>
          <a:cxnLst/>
          <a:rect l="0" t="0" r="0" b="0"/>
          <a:pathLst>
            <a:path>
              <a:moveTo>
                <a:pt x="1737115" y="0"/>
              </a:moveTo>
              <a:lnTo>
                <a:pt x="1737115" y="2340080"/>
              </a:lnTo>
              <a:lnTo>
                <a:pt x="0" y="2340080"/>
              </a:lnTo>
              <a:lnTo>
                <a:pt x="0" y="264156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CBF9D6-7750-4720-B0CF-01ADB1E54811}">
      <dsp:nvSpPr>
        <dsp:cNvPr id="0" name=""/>
        <dsp:cNvSpPr/>
      </dsp:nvSpPr>
      <dsp:spPr>
        <a:xfrm>
          <a:off x="13153967" y="1032229"/>
          <a:ext cx="91440" cy="602965"/>
        </a:xfrm>
        <a:custGeom>
          <a:avLst/>
          <a:gdLst/>
          <a:ahLst/>
          <a:cxnLst/>
          <a:rect l="0" t="0" r="0" b="0"/>
          <a:pathLst>
            <a:path>
              <a:moveTo>
                <a:pt x="45720" y="0"/>
              </a:moveTo>
              <a:lnTo>
                <a:pt x="45720" y="60296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299CF0-4719-4B5E-A94D-4FCFF96DF839}">
      <dsp:nvSpPr>
        <dsp:cNvPr id="0" name=""/>
        <dsp:cNvSpPr/>
      </dsp:nvSpPr>
      <dsp:spPr>
        <a:xfrm>
          <a:off x="11764054" y="5810"/>
          <a:ext cx="2871264" cy="102641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solidFill>
                <a:srgbClr val="000000"/>
              </a:solidFill>
              <a:latin typeface="Calibri" panose="020F0502020204030204" pitchFamily="34" charset="0"/>
              <a:cs typeface="Calibri" panose="020F0502020204030204" pitchFamily="34" charset="0"/>
            </a:rPr>
            <a:t>Rektör</a:t>
          </a:r>
        </a:p>
      </dsp:txBody>
      <dsp:txXfrm>
        <a:off x="11764054" y="5810"/>
        <a:ext cx="2871264" cy="1026419"/>
      </dsp:txXfrm>
    </dsp:sp>
    <dsp:sp modelId="{69EB1617-74B4-4023-8A38-0D296535BE1C}">
      <dsp:nvSpPr>
        <dsp:cNvPr id="0" name=""/>
        <dsp:cNvSpPr/>
      </dsp:nvSpPr>
      <dsp:spPr>
        <a:xfrm>
          <a:off x="11143789" y="1635195"/>
          <a:ext cx="4111794" cy="89617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smtClean="0">
              <a:solidFill>
                <a:srgbClr val="000000"/>
              </a:solidFill>
              <a:latin typeface="Calibri" panose="020F0502020204030204" pitchFamily="34" charset="0"/>
              <a:cs typeface="Calibri" panose="020F0502020204030204" pitchFamily="34" charset="0"/>
            </a:rPr>
            <a:t>Kaliteden  ve Stratejik Planlamadan </a:t>
          </a:r>
        </a:p>
        <a:p>
          <a:pPr lvl="0" algn="ctr" defTabSz="889000">
            <a:lnSpc>
              <a:spcPct val="90000"/>
            </a:lnSpc>
            <a:spcBef>
              <a:spcPct val="0"/>
            </a:spcBef>
            <a:spcAft>
              <a:spcPct val="35000"/>
            </a:spcAft>
          </a:pPr>
          <a:r>
            <a:rPr lang="tr-TR" sz="2000" b="1" kern="1200" dirty="0" smtClean="0">
              <a:solidFill>
                <a:srgbClr val="000000"/>
              </a:solidFill>
              <a:latin typeface="Calibri" panose="020F0502020204030204" pitchFamily="34" charset="0"/>
              <a:cs typeface="Calibri" panose="020F0502020204030204" pitchFamily="34" charset="0"/>
            </a:rPr>
            <a:t>Sorumlu  Rektör Yardımcısı</a:t>
          </a:r>
          <a:endParaRPr lang="tr-TR" sz="2000" b="1" kern="1200" dirty="0">
            <a:solidFill>
              <a:srgbClr val="000000"/>
            </a:solidFill>
            <a:latin typeface="Calibri" panose="020F0502020204030204" pitchFamily="34" charset="0"/>
            <a:cs typeface="Calibri" panose="020F0502020204030204" pitchFamily="34" charset="0"/>
          </a:endParaRPr>
        </a:p>
      </dsp:txBody>
      <dsp:txXfrm>
        <a:off x="11143789" y="1635195"/>
        <a:ext cx="4111794" cy="896179"/>
      </dsp:txXfrm>
    </dsp:sp>
    <dsp:sp modelId="{C578108A-7B68-42B6-B66F-725621E71B7C}">
      <dsp:nvSpPr>
        <dsp:cNvPr id="0" name=""/>
        <dsp:cNvSpPr/>
      </dsp:nvSpPr>
      <dsp:spPr>
        <a:xfrm>
          <a:off x="10026939" y="5172938"/>
          <a:ext cx="2871264" cy="85583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solidFill>
                <a:srgbClr val="000000"/>
              </a:solidFill>
              <a:latin typeface="Calibri" panose="020F0502020204030204" pitchFamily="34" charset="0"/>
              <a:cs typeface="Calibri" panose="020F0502020204030204" pitchFamily="34" charset="0"/>
            </a:rPr>
            <a:t>Stratejik Planlama Ekibi</a:t>
          </a:r>
        </a:p>
      </dsp:txBody>
      <dsp:txXfrm>
        <a:off x="10026939" y="5172938"/>
        <a:ext cx="2871264" cy="855837"/>
      </dsp:txXfrm>
    </dsp:sp>
    <dsp:sp modelId="{7515D0AA-ED75-4BCE-946F-A232F0242D04}">
      <dsp:nvSpPr>
        <dsp:cNvPr id="0" name=""/>
        <dsp:cNvSpPr/>
      </dsp:nvSpPr>
      <dsp:spPr>
        <a:xfrm>
          <a:off x="4815594" y="6631741"/>
          <a:ext cx="2871264" cy="87005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a:solidFill>
                <a:srgbClr val="000000"/>
              </a:solidFill>
              <a:latin typeface="Calibri" panose="020F0502020204030204" pitchFamily="34" charset="0"/>
              <a:cs typeface="Calibri" panose="020F0502020204030204" pitchFamily="34" charset="0"/>
            </a:rPr>
            <a:t>Akademik Birim Yöneticileri</a:t>
          </a:r>
        </a:p>
      </dsp:txBody>
      <dsp:txXfrm>
        <a:off x="4815594" y="6631741"/>
        <a:ext cx="2871264" cy="870050"/>
      </dsp:txXfrm>
    </dsp:sp>
    <dsp:sp modelId="{894A7D1B-F901-4943-8EAB-A5E0406859BC}">
      <dsp:nvSpPr>
        <dsp:cNvPr id="0" name=""/>
        <dsp:cNvSpPr/>
      </dsp:nvSpPr>
      <dsp:spPr>
        <a:xfrm>
          <a:off x="4815594" y="8104758"/>
          <a:ext cx="2871264" cy="207178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solidFill>
                <a:srgbClr val="000000"/>
              </a:solidFill>
              <a:latin typeface="Calibri" panose="020F0502020204030204" pitchFamily="34" charset="0"/>
              <a:cs typeface="Calibri" panose="020F0502020204030204" pitchFamily="34" charset="0"/>
            </a:rPr>
            <a:t>Program Başkanları</a:t>
          </a:r>
        </a:p>
      </dsp:txBody>
      <dsp:txXfrm>
        <a:off x="4815594" y="8104758"/>
        <a:ext cx="2871264" cy="2071789"/>
      </dsp:txXfrm>
    </dsp:sp>
    <dsp:sp modelId="{5D472F8D-2941-44B8-BE6C-3AA6A9EF0263}">
      <dsp:nvSpPr>
        <dsp:cNvPr id="0" name=""/>
        <dsp:cNvSpPr/>
      </dsp:nvSpPr>
      <dsp:spPr>
        <a:xfrm>
          <a:off x="6522819" y="10511373"/>
          <a:ext cx="2871264" cy="56493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solidFill>
                <a:srgbClr val="000000"/>
              </a:solidFill>
              <a:latin typeface="Calibri" panose="020F0502020204030204" pitchFamily="34" charset="0"/>
              <a:cs typeface="Calibri" panose="020F0502020204030204" pitchFamily="34" charset="0"/>
            </a:rPr>
            <a:t>Program </a:t>
          </a:r>
          <a:r>
            <a:rPr lang="tr-TR" sz="2000" b="1" kern="1200" dirty="0" smtClean="0">
              <a:solidFill>
                <a:srgbClr val="000000"/>
              </a:solidFill>
              <a:latin typeface="Calibri" panose="020F0502020204030204" pitchFamily="34" charset="0"/>
              <a:cs typeface="Calibri" panose="020F0502020204030204" pitchFamily="34" charset="0"/>
            </a:rPr>
            <a:t>Komiteleri</a:t>
          </a:r>
          <a:endParaRPr lang="tr-TR" sz="2000" b="1" kern="1200" dirty="0">
            <a:solidFill>
              <a:srgbClr val="000000"/>
            </a:solidFill>
            <a:latin typeface="Calibri" panose="020F0502020204030204" pitchFamily="34" charset="0"/>
            <a:cs typeface="Calibri" panose="020F0502020204030204" pitchFamily="34" charset="0"/>
          </a:endParaRPr>
        </a:p>
      </dsp:txBody>
      <dsp:txXfrm>
        <a:off x="6522819" y="10511373"/>
        <a:ext cx="2871264" cy="564935"/>
      </dsp:txXfrm>
    </dsp:sp>
    <dsp:sp modelId="{D1AD0064-7443-4621-B6E7-20B13F146784}">
      <dsp:nvSpPr>
        <dsp:cNvPr id="0" name=""/>
        <dsp:cNvSpPr/>
      </dsp:nvSpPr>
      <dsp:spPr>
        <a:xfrm>
          <a:off x="8289824" y="6631741"/>
          <a:ext cx="2871264" cy="87005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a:solidFill>
                <a:srgbClr val="000000"/>
              </a:solidFill>
              <a:latin typeface="Calibri" panose="020F0502020204030204" pitchFamily="34" charset="0"/>
              <a:cs typeface="Calibri" panose="020F0502020204030204" pitchFamily="34" charset="0"/>
            </a:rPr>
            <a:t>İdari Birim Yöneticileri</a:t>
          </a:r>
        </a:p>
      </dsp:txBody>
      <dsp:txXfrm>
        <a:off x="8289824" y="6631741"/>
        <a:ext cx="2871264" cy="870050"/>
      </dsp:txXfrm>
    </dsp:sp>
    <dsp:sp modelId="{AA977B31-E079-4F20-A7E4-3FF297FAE6BE}">
      <dsp:nvSpPr>
        <dsp:cNvPr id="0" name=""/>
        <dsp:cNvSpPr/>
      </dsp:nvSpPr>
      <dsp:spPr>
        <a:xfrm>
          <a:off x="9007640" y="8104758"/>
          <a:ext cx="2871264" cy="188878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solidFill>
                <a:srgbClr val="000000"/>
              </a:solidFill>
              <a:latin typeface="Calibri" panose="020F0502020204030204" pitchFamily="34" charset="0"/>
              <a:cs typeface="Calibri" panose="020F0502020204030204" pitchFamily="34" charset="0"/>
            </a:rPr>
            <a:t>Daire Başkanları</a:t>
          </a:r>
        </a:p>
      </dsp:txBody>
      <dsp:txXfrm>
        <a:off x="9007640" y="8104758"/>
        <a:ext cx="2871264" cy="1888789"/>
      </dsp:txXfrm>
    </dsp:sp>
    <dsp:sp modelId="{7FF00DDE-7E9E-466C-B35E-EDE244667688}">
      <dsp:nvSpPr>
        <dsp:cNvPr id="0" name=""/>
        <dsp:cNvSpPr/>
      </dsp:nvSpPr>
      <dsp:spPr>
        <a:xfrm>
          <a:off x="11764054" y="6631741"/>
          <a:ext cx="2871264" cy="87005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a:solidFill>
                <a:srgbClr val="000000"/>
              </a:solidFill>
              <a:latin typeface="Calibri" panose="020F0502020204030204" pitchFamily="34" charset="0"/>
              <a:cs typeface="Calibri" panose="020F0502020204030204" pitchFamily="34" charset="0"/>
            </a:rPr>
            <a:t>Alan Kurulları</a:t>
          </a:r>
        </a:p>
      </dsp:txBody>
      <dsp:txXfrm>
        <a:off x="11764054" y="6631741"/>
        <a:ext cx="2871264" cy="870050"/>
      </dsp:txXfrm>
    </dsp:sp>
    <dsp:sp modelId="{21AF3861-B5F3-4E9E-B21F-5973E65E1B05}">
      <dsp:nvSpPr>
        <dsp:cNvPr id="0" name=""/>
        <dsp:cNvSpPr/>
      </dsp:nvSpPr>
      <dsp:spPr>
        <a:xfrm>
          <a:off x="12481870" y="8104758"/>
          <a:ext cx="2871264" cy="337228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b="1" kern="1200" dirty="0" smtClean="0">
            <a:solidFill>
              <a:srgbClr val="000000"/>
            </a:solidFill>
            <a:latin typeface="Calibri" panose="020F0502020204030204" pitchFamily="34" charset="0"/>
            <a:cs typeface="Calibri" panose="020F0502020204030204" pitchFamily="34" charset="0"/>
          </a:endParaRPr>
        </a:p>
        <a:p>
          <a:pPr lvl="0" algn="ctr" defTabSz="800100">
            <a:lnSpc>
              <a:spcPct val="90000"/>
            </a:lnSpc>
            <a:spcBef>
              <a:spcPct val="0"/>
            </a:spcBef>
            <a:spcAft>
              <a:spcPct val="35000"/>
            </a:spcAft>
          </a:pPr>
          <a:r>
            <a:rPr lang="tr-TR" sz="1800" b="1" kern="1200" dirty="0" smtClean="0">
              <a:solidFill>
                <a:srgbClr val="000000"/>
              </a:solidFill>
              <a:latin typeface="Calibri" panose="020F0502020204030204" pitchFamily="34" charset="0"/>
              <a:cs typeface="Calibri" panose="020F0502020204030204" pitchFamily="34" charset="0"/>
            </a:rPr>
            <a:t>Örnek</a:t>
          </a:r>
        </a:p>
        <a:p>
          <a:pPr lvl="0" algn="ctr" defTabSz="800100">
            <a:lnSpc>
              <a:spcPct val="90000"/>
            </a:lnSpc>
            <a:spcBef>
              <a:spcPct val="0"/>
            </a:spcBef>
            <a:spcAft>
              <a:spcPct val="35000"/>
            </a:spcAft>
          </a:pPr>
          <a:r>
            <a:rPr lang="tr-TR" sz="1800" b="1" kern="1200" dirty="0" smtClean="0">
              <a:solidFill>
                <a:srgbClr val="000000"/>
              </a:solidFill>
              <a:latin typeface="Calibri" panose="020F0502020204030204" pitchFamily="34" charset="0"/>
              <a:cs typeface="Calibri" panose="020F0502020204030204" pitchFamily="34" charset="0"/>
            </a:rPr>
            <a:t>Eğitim-Öğretim</a:t>
          </a:r>
          <a:endParaRPr lang="tr-TR" sz="1800" b="1" kern="1200" dirty="0">
            <a:solidFill>
              <a:srgbClr val="000000"/>
            </a:solidFill>
            <a:latin typeface="Calibri" panose="020F0502020204030204" pitchFamily="34" charset="0"/>
            <a:cs typeface="Calibri" panose="020F0502020204030204" pitchFamily="34" charset="0"/>
          </a:endParaRPr>
        </a:p>
        <a:p>
          <a:pPr lvl="0" algn="ctr" defTabSz="800100">
            <a:lnSpc>
              <a:spcPct val="90000"/>
            </a:lnSpc>
            <a:spcBef>
              <a:spcPct val="0"/>
            </a:spcBef>
            <a:spcAft>
              <a:spcPct val="35000"/>
            </a:spcAft>
          </a:pPr>
          <a:r>
            <a:rPr lang="tr-TR" sz="1800" b="1" kern="1200" dirty="0">
              <a:solidFill>
                <a:srgbClr val="000000"/>
              </a:solidFill>
              <a:latin typeface="Calibri" panose="020F0502020204030204" pitchFamily="34" charset="0"/>
              <a:cs typeface="Calibri" panose="020F0502020204030204" pitchFamily="34" charset="0"/>
            </a:rPr>
            <a:t>Araştırma-Geliştirme</a:t>
          </a:r>
        </a:p>
        <a:p>
          <a:pPr lvl="0" algn="ctr" defTabSz="800100">
            <a:lnSpc>
              <a:spcPct val="90000"/>
            </a:lnSpc>
            <a:spcBef>
              <a:spcPct val="0"/>
            </a:spcBef>
            <a:spcAft>
              <a:spcPct val="35000"/>
            </a:spcAft>
          </a:pPr>
          <a:r>
            <a:rPr lang="tr-TR" sz="1800" b="1" kern="1200" dirty="0">
              <a:solidFill>
                <a:srgbClr val="000000"/>
              </a:solidFill>
              <a:latin typeface="Calibri" panose="020F0502020204030204" pitchFamily="34" charset="0"/>
              <a:cs typeface="Calibri" panose="020F0502020204030204" pitchFamily="34" charset="0"/>
            </a:rPr>
            <a:t>Liderlik ve Yönetişim</a:t>
          </a:r>
        </a:p>
        <a:p>
          <a:pPr lvl="0" algn="ctr" defTabSz="800100">
            <a:lnSpc>
              <a:spcPct val="90000"/>
            </a:lnSpc>
            <a:spcBef>
              <a:spcPct val="0"/>
            </a:spcBef>
            <a:spcAft>
              <a:spcPct val="35000"/>
            </a:spcAft>
          </a:pPr>
          <a:r>
            <a:rPr lang="tr-TR" sz="1800" b="1" kern="1200" dirty="0">
              <a:solidFill>
                <a:srgbClr val="000000"/>
              </a:solidFill>
              <a:latin typeface="Calibri" panose="020F0502020204030204" pitchFamily="34" charset="0"/>
              <a:cs typeface="Calibri" panose="020F0502020204030204" pitchFamily="34" charset="0"/>
            </a:rPr>
            <a:t>Uluslararasılaşma</a:t>
          </a:r>
        </a:p>
        <a:p>
          <a:pPr lvl="0" algn="ctr" defTabSz="800100">
            <a:lnSpc>
              <a:spcPct val="90000"/>
            </a:lnSpc>
            <a:spcBef>
              <a:spcPct val="0"/>
            </a:spcBef>
            <a:spcAft>
              <a:spcPct val="35000"/>
            </a:spcAft>
          </a:pPr>
          <a:r>
            <a:rPr lang="tr-TR" sz="1800" b="1" kern="1200" dirty="0" smtClean="0">
              <a:solidFill>
                <a:srgbClr val="000000"/>
              </a:solidFill>
              <a:latin typeface="Calibri" panose="020F0502020204030204" pitchFamily="34" charset="0"/>
              <a:cs typeface="Calibri" panose="020F0502020204030204" pitchFamily="34" charset="0"/>
            </a:rPr>
            <a:t>Bilgi </a:t>
          </a:r>
          <a:r>
            <a:rPr lang="tr-TR" sz="1800" b="1" kern="1200" dirty="0">
              <a:solidFill>
                <a:srgbClr val="000000"/>
              </a:solidFill>
              <a:latin typeface="Calibri" panose="020F0502020204030204" pitchFamily="34" charset="0"/>
              <a:cs typeface="Calibri" panose="020F0502020204030204" pitchFamily="34" charset="0"/>
            </a:rPr>
            <a:t>Değişimi ve İşbirliği</a:t>
          </a:r>
        </a:p>
        <a:p>
          <a:pPr lvl="0" algn="ctr" defTabSz="800100">
            <a:lnSpc>
              <a:spcPct val="90000"/>
            </a:lnSpc>
            <a:spcBef>
              <a:spcPct val="0"/>
            </a:spcBef>
            <a:spcAft>
              <a:spcPct val="35000"/>
            </a:spcAft>
          </a:pPr>
          <a:r>
            <a:rPr lang="tr-TR" sz="1800" b="1" kern="1200" dirty="0">
              <a:solidFill>
                <a:srgbClr val="000000"/>
              </a:solidFill>
              <a:latin typeface="Calibri" panose="020F0502020204030204" pitchFamily="34" charset="0"/>
              <a:cs typeface="Calibri" panose="020F0502020204030204" pitchFamily="34" charset="0"/>
            </a:rPr>
            <a:t>Dijital Dönüşüm</a:t>
          </a:r>
        </a:p>
        <a:p>
          <a:pPr lvl="0" algn="ctr" defTabSz="800100">
            <a:lnSpc>
              <a:spcPct val="90000"/>
            </a:lnSpc>
            <a:spcBef>
              <a:spcPct val="0"/>
            </a:spcBef>
            <a:spcAft>
              <a:spcPct val="35000"/>
            </a:spcAft>
          </a:pPr>
          <a:r>
            <a:rPr lang="tr-TR" sz="1800" b="1" kern="1200" dirty="0">
              <a:solidFill>
                <a:srgbClr val="000000"/>
              </a:solidFill>
              <a:latin typeface="Calibri" panose="020F0502020204030204" pitchFamily="34" charset="0"/>
              <a:cs typeface="Calibri" panose="020F0502020204030204" pitchFamily="34" charset="0"/>
            </a:rPr>
            <a:t>Hizmet (Toplum-Üniversite</a:t>
          </a:r>
          <a:r>
            <a:rPr lang="tr-TR" sz="1800" b="1" kern="1200" dirty="0" smtClean="0">
              <a:solidFill>
                <a:srgbClr val="000000"/>
              </a:solidFill>
              <a:latin typeface="Calibri" panose="020F0502020204030204" pitchFamily="34" charset="0"/>
              <a:cs typeface="Calibri" panose="020F0502020204030204" pitchFamily="34" charset="0"/>
            </a:rPr>
            <a:t>)</a:t>
          </a:r>
        </a:p>
        <a:p>
          <a:pPr lvl="0" algn="ctr" defTabSz="800100">
            <a:lnSpc>
              <a:spcPct val="90000"/>
            </a:lnSpc>
            <a:spcBef>
              <a:spcPct val="0"/>
            </a:spcBef>
            <a:spcAft>
              <a:spcPct val="35000"/>
            </a:spcAft>
          </a:pPr>
          <a:r>
            <a:rPr lang="tr-TR" sz="1800" b="1" kern="1200" dirty="0" smtClean="0">
              <a:solidFill>
                <a:srgbClr val="FF0000"/>
              </a:solidFill>
              <a:latin typeface="Calibri" panose="020F0502020204030204" pitchFamily="34" charset="0"/>
              <a:cs typeface="Calibri" panose="020F0502020204030204" pitchFamily="34" charset="0"/>
            </a:rPr>
            <a:t>Ölçme Değerlendirme</a:t>
          </a:r>
        </a:p>
        <a:p>
          <a:pPr lvl="0" algn="ctr" defTabSz="800100">
            <a:lnSpc>
              <a:spcPct val="90000"/>
            </a:lnSpc>
            <a:spcBef>
              <a:spcPct val="0"/>
            </a:spcBef>
            <a:spcAft>
              <a:spcPct val="35000"/>
            </a:spcAft>
          </a:pPr>
          <a:endParaRPr lang="tr-TR" sz="1800" b="1" kern="1200" dirty="0">
            <a:solidFill>
              <a:srgbClr val="000000"/>
            </a:solidFill>
            <a:latin typeface="Calibri" panose="020F0502020204030204" pitchFamily="34" charset="0"/>
            <a:cs typeface="Calibri" panose="020F0502020204030204" pitchFamily="34" charset="0"/>
          </a:endParaRPr>
        </a:p>
      </dsp:txBody>
      <dsp:txXfrm>
        <a:off x="12481870" y="8104758"/>
        <a:ext cx="2871264" cy="3372286"/>
      </dsp:txXfrm>
    </dsp:sp>
    <dsp:sp modelId="{8C209C68-B51D-4163-81C1-6D1412879C35}">
      <dsp:nvSpPr>
        <dsp:cNvPr id="0" name=""/>
        <dsp:cNvSpPr/>
      </dsp:nvSpPr>
      <dsp:spPr>
        <a:xfrm>
          <a:off x="15238285" y="6631741"/>
          <a:ext cx="2871264" cy="87005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a:solidFill>
                <a:srgbClr val="000000"/>
              </a:solidFill>
              <a:latin typeface="Calibri" panose="020F0502020204030204" pitchFamily="34" charset="0"/>
              <a:cs typeface="Calibri" panose="020F0502020204030204" pitchFamily="34" charset="0"/>
            </a:rPr>
            <a:t>Uzman Çalışma Grupları</a:t>
          </a:r>
        </a:p>
      </dsp:txBody>
      <dsp:txXfrm>
        <a:off x="15238285" y="6631741"/>
        <a:ext cx="2871264" cy="870050"/>
      </dsp:txXfrm>
    </dsp:sp>
    <dsp:sp modelId="{0FD65DB8-C70D-4DDF-8427-3D0038B4CF6C}">
      <dsp:nvSpPr>
        <dsp:cNvPr id="0" name=""/>
        <dsp:cNvSpPr/>
      </dsp:nvSpPr>
      <dsp:spPr>
        <a:xfrm>
          <a:off x="15956101" y="8104758"/>
          <a:ext cx="2871264" cy="192753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solidFill>
                <a:srgbClr val="000000"/>
              </a:solidFill>
              <a:latin typeface="Calibri" panose="020F0502020204030204" pitchFamily="34" charset="0"/>
              <a:cs typeface="Calibri" panose="020F0502020204030204" pitchFamily="34" charset="0"/>
            </a:rPr>
            <a:t>Örnek:</a:t>
          </a:r>
          <a:r>
            <a:rPr lang="tr-TR" sz="2000" b="1" kern="1200" dirty="0">
              <a:solidFill>
                <a:srgbClr val="FF0000"/>
              </a:solidFill>
              <a:latin typeface="Calibri" panose="020F0502020204030204" pitchFamily="34" charset="0"/>
              <a:cs typeface="Calibri" panose="020F0502020204030204" pitchFamily="34" charset="0"/>
            </a:rPr>
            <a:t> </a:t>
          </a:r>
        </a:p>
        <a:p>
          <a:pPr lvl="0" algn="ctr" defTabSz="889000">
            <a:lnSpc>
              <a:spcPct val="90000"/>
            </a:lnSpc>
            <a:spcBef>
              <a:spcPct val="0"/>
            </a:spcBef>
            <a:spcAft>
              <a:spcPct val="35000"/>
            </a:spcAft>
          </a:pPr>
          <a:r>
            <a:rPr lang="tr-TR" sz="2000" b="1" kern="1200" dirty="0">
              <a:solidFill>
                <a:srgbClr val="000000"/>
              </a:solidFill>
              <a:latin typeface="Calibri" panose="020F0502020204030204" pitchFamily="34" charset="0"/>
              <a:cs typeface="Calibri" panose="020F0502020204030204" pitchFamily="34" charset="0"/>
            </a:rPr>
            <a:t>Maliyet</a:t>
          </a:r>
        </a:p>
        <a:p>
          <a:pPr lvl="0" algn="ctr" defTabSz="889000">
            <a:lnSpc>
              <a:spcPct val="90000"/>
            </a:lnSpc>
            <a:spcBef>
              <a:spcPct val="0"/>
            </a:spcBef>
            <a:spcAft>
              <a:spcPct val="35000"/>
            </a:spcAft>
          </a:pPr>
          <a:r>
            <a:rPr lang="tr-TR" sz="2000" b="1" kern="1200" dirty="0">
              <a:solidFill>
                <a:srgbClr val="000000"/>
              </a:solidFill>
              <a:latin typeface="Calibri" panose="020F0502020204030204" pitchFamily="34" charset="0"/>
              <a:cs typeface="Calibri" panose="020F0502020204030204" pitchFamily="34" charset="0"/>
            </a:rPr>
            <a:t>Bütçe</a:t>
          </a:r>
        </a:p>
        <a:p>
          <a:pPr lvl="0" algn="ctr" defTabSz="889000">
            <a:lnSpc>
              <a:spcPct val="90000"/>
            </a:lnSpc>
            <a:spcBef>
              <a:spcPct val="0"/>
            </a:spcBef>
            <a:spcAft>
              <a:spcPct val="35000"/>
            </a:spcAft>
          </a:pPr>
          <a:r>
            <a:rPr lang="tr-TR" sz="2000" b="1" kern="1200" dirty="0">
              <a:solidFill>
                <a:srgbClr val="000000"/>
              </a:solidFill>
              <a:latin typeface="Calibri" panose="020F0502020204030204" pitchFamily="34" charset="0"/>
              <a:cs typeface="Calibri" panose="020F0502020204030204" pitchFamily="34" charset="0"/>
            </a:rPr>
            <a:t>Performans Sistemi</a:t>
          </a:r>
        </a:p>
      </dsp:txBody>
      <dsp:txXfrm>
        <a:off x="15956101" y="8104758"/>
        <a:ext cx="2871264" cy="1927537"/>
      </dsp:txXfrm>
    </dsp:sp>
    <dsp:sp modelId="{0DAC3B72-6FDE-4ED6-B3D5-83F010AF7B5A}">
      <dsp:nvSpPr>
        <dsp:cNvPr id="0" name=""/>
        <dsp:cNvSpPr/>
      </dsp:nvSpPr>
      <dsp:spPr>
        <a:xfrm>
          <a:off x="13912105" y="4275983"/>
          <a:ext cx="2871264" cy="85583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solidFill>
                <a:srgbClr val="000000"/>
              </a:solidFill>
              <a:latin typeface="Calibri" panose="020F0502020204030204" pitchFamily="34" charset="0"/>
              <a:cs typeface="Calibri" panose="020F0502020204030204" pitchFamily="34" charset="0"/>
            </a:rPr>
            <a:t>Strateji ve İş Geliştirme Direktörü</a:t>
          </a:r>
        </a:p>
      </dsp:txBody>
      <dsp:txXfrm>
        <a:off x="13912105" y="4275983"/>
        <a:ext cx="2871264" cy="855837"/>
      </dsp:txXfrm>
    </dsp:sp>
    <dsp:sp modelId="{1FD38243-1481-4B19-A98D-E5C4C3B58DA2}">
      <dsp:nvSpPr>
        <dsp:cNvPr id="0" name=""/>
        <dsp:cNvSpPr/>
      </dsp:nvSpPr>
      <dsp:spPr>
        <a:xfrm>
          <a:off x="10026939" y="3061395"/>
          <a:ext cx="2871264" cy="8770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solidFill>
                <a:srgbClr val="000000"/>
              </a:solidFill>
              <a:latin typeface="Calibri" panose="020F0502020204030204" pitchFamily="34" charset="0"/>
              <a:cs typeface="Calibri" panose="020F0502020204030204" pitchFamily="34" charset="0"/>
            </a:rPr>
            <a:t>Strateji Geliştirme Kurulu</a:t>
          </a:r>
        </a:p>
      </dsp:txBody>
      <dsp:txXfrm>
        <a:off x="10026939" y="3061395"/>
        <a:ext cx="2871264" cy="87705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Montserrat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Montserrat Light" charset="0"/>
              </a:defRPr>
            </a:lvl1pPr>
          </a:lstStyle>
          <a:p>
            <a:fld id="{EFC10EE1-B198-C942-8235-326C972CBB30}" type="datetimeFigureOut">
              <a:rPr lang="en-US" smtClean="0"/>
              <a:pPr/>
              <a:t>12/12/2019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Montserrat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Montserrat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Montserrat Light" charset="0"/>
        <a:ea typeface="+mn-ea"/>
        <a:cs typeface="+mn-cs"/>
      </a:defRPr>
    </a:lvl1pPr>
    <a:lvl2pPr marL="914217" algn="l" defTabSz="914217" rtl="0" eaLnBrk="1" latinLnBrk="0" hangingPunct="1">
      <a:defRPr sz="2400" b="0" i="0" kern="1200">
        <a:solidFill>
          <a:schemeClr val="tx1"/>
        </a:solidFill>
        <a:latin typeface="Montserrat Light" charset="0"/>
        <a:ea typeface="+mn-ea"/>
        <a:cs typeface="+mn-cs"/>
      </a:defRPr>
    </a:lvl2pPr>
    <a:lvl3pPr marL="1828434" algn="l" defTabSz="914217" rtl="0" eaLnBrk="1" latinLnBrk="0" hangingPunct="1">
      <a:defRPr sz="2400" b="0" i="0" kern="1200">
        <a:solidFill>
          <a:schemeClr val="tx1"/>
        </a:solidFill>
        <a:latin typeface="Montserrat Light" charset="0"/>
        <a:ea typeface="+mn-ea"/>
        <a:cs typeface="+mn-cs"/>
      </a:defRPr>
    </a:lvl3pPr>
    <a:lvl4pPr marL="2742651" algn="l" defTabSz="914217" rtl="0" eaLnBrk="1" latinLnBrk="0" hangingPunct="1">
      <a:defRPr sz="2400" b="0" i="0" kern="1200">
        <a:solidFill>
          <a:schemeClr val="tx1"/>
        </a:solidFill>
        <a:latin typeface="Montserrat Light" charset="0"/>
        <a:ea typeface="+mn-ea"/>
        <a:cs typeface="+mn-cs"/>
      </a:defRPr>
    </a:lvl4pPr>
    <a:lvl5pPr marL="3656868" algn="l" defTabSz="914217" rtl="0" eaLnBrk="1" latinLnBrk="0" hangingPunct="1">
      <a:defRPr sz="2400" b="0" i="0" kern="1200">
        <a:solidFill>
          <a:schemeClr val="tx1"/>
        </a:solidFill>
        <a:latin typeface="Montserrat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800" dirty="0">
                <a:latin typeface="+mn-lt"/>
              </a:rPr>
              <a:t>s</a:t>
            </a:r>
          </a:p>
        </p:txBody>
      </p:sp>
      <p:sp>
        <p:nvSpPr>
          <p:cNvPr id="4" name="3 Slayt Numarası Yer Tutucusu"/>
          <p:cNvSpPr>
            <a:spLocks noGrp="1"/>
          </p:cNvSpPr>
          <p:nvPr>
            <p:ph type="sldNum" sz="quarter" idx="10"/>
          </p:nvPr>
        </p:nvSpPr>
        <p:spPr/>
        <p:txBody>
          <a:bodyPr/>
          <a:lstStyle/>
          <a:p>
            <a:fld id="{006BE02D-20C0-F840-AFAC-BEA99C74F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3728854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11</a:t>
            </a:fld>
            <a:endParaRPr lang="en-US" dirty="0"/>
          </a:p>
        </p:txBody>
      </p:sp>
    </p:spTree>
    <p:extLst>
      <p:ext uri="{BB962C8B-B14F-4D97-AF65-F5344CB8AC3E}">
        <p14:creationId xmlns:p14="http://schemas.microsoft.com/office/powerpoint/2010/main" val="964024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12</a:t>
            </a:fld>
            <a:endParaRPr lang="en-US" dirty="0"/>
          </a:p>
        </p:txBody>
      </p:sp>
    </p:spTree>
    <p:extLst>
      <p:ext uri="{BB962C8B-B14F-4D97-AF65-F5344CB8AC3E}">
        <p14:creationId xmlns:p14="http://schemas.microsoft.com/office/powerpoint/2010/main" val="136393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2036055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14</a:t>
            </a:fld>
            <a:endParaRPr lang="en-US" dirty="0"/>
          </a:p>
        </p:txBody>
      </p:sp>
    </p:spTree>
    <p:extLst>
      <p:ext uri="{BB962C8B-B14F-4D97-AF65-F5344CB8AC3E}">
        <p14:creationId xmlns:p14="http://schemas.microsoft.com/office/powerpoint/2010/main" val="2076047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15</a:t>
            </a:fld>
            <a:endParaRPr lang="en-US" dirty="0"/>
          </a:p>
        </p:txBody>
      </p:sp>
    </p:spTree>
    <p:extLst>
      <p:ext uri="{BB962C8B-B14F-4D97-AF65-F5344CB8AC3E}">
        <p14:creationId xmlns:p14="http://schemas.microsoft.com/office/powerpoint/2010/main" val="4060067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16</a:t>
            </a:fld>
            <a:endParaRPr lang="en-US" dirty="0"/>
          </a:p>
        </p:txBody>
      </p:sp>
    </p:spTree>
    <p:extLst>
      <p:ext uri="{BB962C8B-B14F-4D97-AF65-F5344CB8AC3E}">
        <p14:creationId xmlns:p14="http://schemas.microsoft.com/office/powerpoint/2010/main" val="1979015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17</a:t>
            </a:fld>
            <a:endParaRPr lang="en-US" dirty="0"/>
          </a:p>
        </p:txBody>
      </p:sp>
    </p:spTree>
    <p:extLst>
      <p:ext uri="{BB962C8B-B14F-4D97-AF65-F5344CB8AC3E}">
        <p14:creationId xmlns:p14="http://schemas.microsoft.com/office/powerpoint/2010/main" val="1968815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18</a:t>
            </a:fld>
            <a:endParaRPr lang="en-US" dirty="0"/>
          </a:p>
        </p:txBody>
      </p:sp>
    </p:spTree>
    <p:extLst>
      <p:ext uri="{BB962C8B-B14F-4D97-AF65-F5344CB8AC3E}">
        <p14:creationId xmlns:p14="http://schemas.microsoft.com/office/powerpoint/2010/main" val="560239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657002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1447732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1447732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4059065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2730276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1447732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900" dirty="0">
                <a:latin typeface="+mn-lt"/>
              </a:rPr>
              <a:t>Alan</a:t>
            </a:r>
            <a:r>
              <a:rPr lang="tr-TR" sz="900" baseline="0" dirty="0">
                <a:latin typeface="+mn-lt"/>
              </a:rPr>
              <a:t> Kurullarından Her bir alan için ölçme </a:t>
            </a:r>
            <a:r>
              <a:rPr lang="tr-TR" sz="900" baseline="0" dirty="0" err="1">
                <a:latin typeface="+mn-lt"/>
              </a:rPr>
              <a:t>değerlndirme</a:t>
            </a:r>
            <a:r>
              <a:rPr lang="tr-TR" sz="900" baseline="0" dirty="0">
                <a:latin typeface="+mn-lt"/>
              </a:rPr>
              <a:t> başlığı incelenecektir.</a:t>
            </a:r>
            <a:endParaRPr lang="en-US" sz="900" dirty="0">
              <a:latin typeface="+mn-lt"/>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542477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2454376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184263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1">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D9DD6903-31DD-5348-931E-827644FF87FE}"/>
              </a:ext>
            </a:extLst>
          </p:cNvPr>
          <p:cNvSpPr>
            <a:spLocks noGrp="1"/>
          </p:cNvSpPr>
          <p:nvPr>
            <p:ph type="pic" sz="quarter" idx="14"/>
          </p:nvPr>
        </p:nvSpPr>
        <p:spPr>
          <a:xfrm>
            <a:off x="-389527" y="-470262"/>
            <a:ext cx="25156704" cy="14656526"/>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414026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01">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D9DD6903-31DD-5348-931E-827644FF87FE}"/>
              </a:ext>
            </a:extLst>
          </p:cNvPr>
          <p:cNvSpPr>
            <a:spLocks noGrp="1"/>
          </p:cNvSpPr>
          <p:nvPr>
            <p:ph type="pic" sz="quarter" idx="14"/>
          </p:nvPr>
        </p:nvSpPr>
        <p:spPr>
          <a:xfrm>
            <a:off x="1849843" y="2299538"/>
            <a:ext cx="5130675" cy="9115135"/>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7515579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Placeholder 3"/>
          <p:cNvSpPr>
            <a:spLocks noGrp="1"/>
          </p:cNvSpPr>
          <p:nvPr>
            <p:ph type="title"/>
          </p:nvPr>
        </p:nvSpPr>
        <p:spPr>
          <a:xfrm>
            <a:off x="1676400" y="730250"/>
            <a:ext cx="21024850" cy="2651125"/>
          </a:xfrm>
          <a:prstGeom prst="rect">
            <a:avLst/>
          </a:prstGeom>
        </p:spPr>
        <p:txBody>
          <a:bodyPr vert="horz" lIns="91440" tIns="45720" rIns="91440" bIns="45720" rtlCol="0" anchor="ctr">
            <a:normAutofit/>
          </a:bodyPr>
          <a:lstStyle/>
          <a:p>
            <a:r>
              <a:rPr lang="en-US"/>
              <a:t>Click to edit Master title style</a:t>
            </a:r>
          </a:p>
        </p:txBody>
      </p:sp>
      <p:sp>
        <p:nvSpPr>
          <p:cNvPr id="7" name="TextBox 6"/>
          <p:cNvSpPr txBox="1"/>
          <p:nvPr userDrawn="1"/>
        </p:nvSpPr>
        <p:spPr>
          <a:xfrm>
            <a:off x="23111057" y="564821"/>
            <a:ext cx="858174" cy="492406"/>
          </a:xfrm>
          <a:prstGeom prst="rect">
            <a:avLst/>
          </a:prstGeom>
          <a:noFill/>
        </p:spPr>
        <p:txBody>
          <a:bodyPr wrap="none" lIns="182843" tIns="91422" rIns="182843" bIns="91422" rtlCol="0">
            <a:spAutoFit/>
          </a:bodyPr>
          <a:lstStyle/>
          <a:p>
            <a:pPr algn="ctr"/>
            <a:fld id="{260E2A6B-A809-4840-BF14-8648BC0BDF87}" type="slidenum">
              <a:rPr lang="id-ID" sz="2000" b="1" i="0" smtClean="0">
                <a:solidFill>
                  <a:schemeClr val="bg1">
                    <a:lumMod val="75000"/>
                  </a:schemeClr>
                </a:solidFill>
                <a:latin typeface="Montserrat" charset="0"/>
                <a:ea typeface="Montserrat" charset="0"/>
                <a:cs typeface="Montserrat" charset="0"/>
              </a:rPr>
              <a:pPr algn="ctr"/>
              <a:t>‹#›</a:t>
            </a:fld>
            <a:r>
              <a:rPr lang="id-ID" sz="2000" b="1" i="0" dirty="0">
                <a:solidFill>
                  <a:schemeClr val="bg1">
                    <a:lumMod val="75000"/>
                  </a:schemeClr>
                </a:solidFill>
                <a:latin typeface="Montserrat" charset="0"/>
                <a:ea typeface="Montserrat" charset="0"/>
                <a:cs typeface="Montserrat" charset="0"/>
              </a:rPr>
              <a:t>  </a:t>
            </a:r>
          </a:p>
        </p:txBody>
      </p:sp>
      <p:sp>
        <p:nvSpPr>
          <p:cNvPr id="8" name="Rectangle 7"/>
          <p:cNvSpPr/>
          <p:nvPr userDrawn="1"/>
        </p:nvSpPr>
        <p:spPr>
          <a:xfrm>
            <a:off x="23200061" y="991196"/>
            <a:ext cx="550766" cy="397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Montserrat Light" charset="0"/>
            </a:endParaRPr>
          </a:p>
        </p:txBody>
      </p: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969" r:id="rId1"/>
    <p:sldLayoutId id="2147483881" r:id="rId2"/>
    <p:sldLayoutId id="2147483970" r:id="rId3"/>
  </p:sldLayoutIdLst>
  <p:hf hdr="0" ftr="0" dt="0"/>
  <p:txStyles>
    <p:titleStyle>
      <a:lvl1pPr algn="l" defTabSz="1828434" rtl="0" eaLnBrk="1" latinLnBrk="0" hangingPunct="1">
        <a:lnSpc>
          <a:spcPct val="90000"/>
        </a:lnSpc>
        <a:spcBef>
          <a:spcPct val="0"/>
        </a:spcBef>
        <a:buNone/>
        <a:defRPr lang="en-US" sz="4000" b="0" i="0" kern="1200">
          <a:solidFill>
            <a:schemeClr val="tx1"/>
          </a:solidFill>
          <a:latin typeface="Montserrat Light" charset="0"/>
          <a:ea typeface="Montserrat Light" charset="0"/>
          <a:cs typeface="Montserrat Light" charset="0"/>
        </a:defRPr>
      </a:lvl1pPr>
    </p:titleStyle>
    <p:bodyStyle>
      <a:lvl1pPr marL="0" indent="0" algn="l" defTabSz="1828434" rtl="0" eaLnBrk="1" latinLnBrk="0" hangingPunct="1">
        <a:lnSpc>
          <a:spcPct val="90000"/>
        </a:lnSpc>
        <a:spcBef>
          <a:spcPts val="2000"/>
        </a:spcBef>
        <a:buFont typeface="Arial" charset="0"/>
        <a:buNone/>
        <a:defRPr lang="en-US" sz="4800" kern="1200" dirty="0" smtClean="0">
          <a:solidFill>
            <a:schemeClr val="tx1"/>
          </a:solidFill>
          <a:effectLst/>
          <a:latin typeface="Montserrat Hairline" charset="0"/>
          <a:ea typeface="Montserrat Hairline" charset="0"/>
          <a:cs typeface="Montserrat Hairline" charset="0"/>
        </a:defRPr>
      </a:lvl1pPr>
      <a:lvl2pPr marL="914217" indent="0" algn="l" defTabSz="1828434" rtl="0" eaLnBrk="1" latinLnBrk="0" hangingPunct="1">
        <a:lnSpc>
          <a:spcPct val="90000"/>
        </a:lnSpc>
        <a:spcBef>
          <a:spcPts val="1000"/>
        </a:spcBef>
        <a:buFont typeface="Arial" charset="0"/>
        <a:buNone/>
        <a:defRPr lang="en-US" sz="4000" kern="1200" dirty="0" smtClean="0">
          <a:solidFill>
            <a:schemeClr val="tx1"/>
          </a:solidFill>
          <a:effectLst/>
          <a:latin typeface="Montserrat Hairline" charset="0"/>
          <a:ea typeface="Montserrat Hairline" charset="0"/>
          <a:cs typeface="Montserrat Hairline" charset="0"/>
        </a:defRPr>
      </a:lvl2pPr>
      <a:lvl3pPr marL="1828434" indent="0" algn="l" defTabSz="1828434" rtl="0" eaLnBrk="1" latinLnBrk="0" hangingPunct="1">
        <a:lnSpc>
          <a:spcPct val="90000"/>
        </a:lnSpc>
        <a:spcBef>
          <a:spcPts val="1000"/>
        </a:spcBef>
        <a:buFont typeface="Arial" charset="0"/>
        <a:buNone/>
        <a:defRPr lang="en-US" sz="3600" kern="1200" dirty="0" smtClean="0">
          <a:solidFill>
            <a:schemeClr val="tx1"/>
          </a:solidFill>
          <a:effectLst/>
          <a:latin typeface="Montserrat Hairline" charset="0"/>
          <a:ea typeface="Montserrat Hairline" charset="0"/>
          <a:cs typeface="Montserrat Hairline" charset="0"/>
        </a:defRPr>
      </a:lvl3pPr>
      <a:lvl4pPr marL="2742651" indent="0" algn="l" defTabSz="1828434" rtl="0" eaLnBrk="1" latinLnBrk="0" hangingPunct="1">
        <a:lnSpc>
          <a:spcPct val="90000"/>
        </a:lnSpc>
        <a:spcBef>
          <a:spcPts val="1000"/>
        </a:spcBef>
        <a:buFont typeface="Arial" charset="0"/>
        <a:buNone/>
        <a:defRPr lang="en-US" sz="3200" kern="1200" dirty="0" smtClean="0">
          <a:solidFill>
            <a:schemeClr val="tx1"/>
          </a:solidFill>
          <a:effectLst/>
          <a:latin typeface="Montserrat Hairline" charset="0"/>
          <a:ea typeface="Montserrat Hairline" charset="0"/>
          <a:cs typeface="Montserrat Hairline" charset="0"/>
        </a:defRPr>
      </a:lvl4pPr>
      <a:lvl5pPr marL="3656868" indent="0" algn="l" defTabSz="1828434" rtl="0" eaLnBrk="1" latinLnBrk="0" hangingPunct="1">
        <a:lnSpc>
          <a:spcPct val="90000"/>
        </a:lnSpc>
        <a:spcBef>
          <a:spcPts val="1000"/>
        </a:spcBef>
        <a:buFont typeface="Arial" charset="0"/>
        <a:buNone/>
        <a:defRPr lang="en-US" sz="3200" kern="1200" dirty="0">
          <a:solidFill>
            <a:schemeClr val="tx1"/>
          </a:solidFill>
          <a:effectLst/>
          <a:latin typeface="Montserrat Hairline" charset="0"/>
          <a:ea typeface="Montserrat Hairline" charset="0"/>
          <a:cs typeface="Montserrat Hairline"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588DC00-622E-2946-83BC-19D2B37E7507}"/>
              </a:ext>
            </a:extLst>
          </p:cNvPr>
          <p:cNvSpPr/>
          <p:nvPr/>
        </p:nvSpPr>
        <p:spPr>
          <a:xfrm>
            <a:off x="5852579" y="9213715"/>
            <a:ext cx="12672490" cy="282708"/>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645920" y="1959430"/>
            <a:ext cx="20691566" cy="11864786"/>
          </a:xfrm>
          <a:prstGeom prst="rect">
            <a:avLst/>
          </a:prstGeom>
          <a:noFill/>
          <a:ln>
            <a:noFill/>
          </a:ln>
        </p:spPr>
        <p:txBody>
          <a:bodyPr wrap="square" rtlCol="0">
            <a:spAutoFit/>
          </a:bodyPr>
          <a:lstStyle/>
          <a:p>
            <a:pPr algn="ctr">
              <a:lnSpc>
                <a:spcPct val="150000"/>
              </a:lnSpc>
            </a:pPr>
            <a:endParaRPr lang="tr-TR" sz="6600" b="1" dirty="0" smtClean="0">
              <a:solidFill>
                <a:srgbClr val="000000"/>
              </a:solidFill>
              <a:latin typeface="Calibri" panose="020F0502020204030204" pitchFamily="34" charset="0"/>
              <a:ea typeface="Lato Black" panose="020F0502020204030203" pitchFamily="34" charset="0"/>
              <a:cs typeface="Calibri" panose="020F0502020204030204" pitchFamily="34" charset="0"/>
            </a:endParaRPr>
          </a:p>
          <a:p>
            <a:pPr algn="ctr">
              <a:lnSpc>
                <a:spcPct val="150000"/>
              </a:lnSpc>
            </a:pPr>
            <a:endParaRPr lang="tr-TR" sz="6600" b="1" dirty="0">
              <a:solidFill>
                <a:srgbClr val="000000"/>
              </a:solidFill>
              <a:latin typeface="Calibri" panose="020F0502020204030204" pitchFamily="34" charset="0"/>
              <a:ea typeface="Lato Black" panose="020F0502020204030203" pitchFamily="34" charset="0"/>
              <a:cs typeface="Calibri" panose="020F0502020204030204" pitchFamily="34" charset="0"/>
            </a:endParaRPr>
          </a:p>
          <a:p>
            <a:pPr algn="ctr">
              <a:lnSpc>
                <a:spcPct val="150000"/>
              </a:lnSpc>
            </a:pPr>
            <a:r>
              <a:rPr lang="tr-TR" sz="6600" b="1" dirty="0" smtClean="0">
                <a:solidFill>
                  <a:srgbClr val="000000"/>
                </a:solidFill>
                <a:latin typeface="Calibri" panose="020F0502020204030204" pitchFamily="34" charset="0"/>
                <a:ea typeface="Lato Black" panose="020F0502020204030203" pitchFamily="34" charset="0"/>
                <a:cs typeface="Calibri" panose="020F0502020204030204" pitchFamily="34" charset="0"/>
              </a:rPr>
              <a:t>2020-2024 STRATEJİK </a:t>
            </a:r>
            <a:r>
              <a:rPr lang="tr-TR" sz="6600" b="1" dirty="0">
                <a:solidFill>
                  <a:srgbClr val="000000"/>
                </a:solidFill>
                <a:latin typeface="Calibri" panose="020F0502020204030204" pitchFamily="34" charset="0"/>
                <a:ea typeface="Lato Black" panose="020F0502020204030203" pitchFamily="34" charset="0"/>
                <a:cs typeface="Calibri" panose="020F0502020204030204" pitchFamily="34" charset="0"/>
              </a:rPr>
              <a:t>PLAN</a:t>
            </a:r>
          </a:p>
          <a:p>
            <a:pPr algn="ctr">
              <a:lnSpc>
                <a:spcPct val="150000"/>
              </a:lnSpc>
            </a:pPr>
            <a:r>
              <a:rPr lang="tr-TR" sz="6600" b="1" dirty="0">
                <a:solidFill>
                  <a:srgbClr val="000000"/>
                </a:solidFill>
                <a:latin typeface="Calibri" panose="020F0502020204030204" pitchFamily="34" charset="0"/>
                <a:ea typeface="Lato Black" panose="020F0502020204030203" pitchFamily="34" charset="0"/>
                <a:cs typeface="Calibri" panose="020F0502020204030204" pitchFamily="34" charset="0"/>
              </a:rPr>
              <a:t>HAZIRLIK ÇALIŞMALARI </a:t>
            </a:r>
            <a:r>
              <a:rPr lang="tr-TR" sz="6000" b="1" dirty="0" smtClean="0">
                <a:solidFill>
                  <a:srgbClr val="000000"/>
                </a:solidFill>
                <a:latin typeface="Calibri" panose="020F0502020204030204" pitchFamily="34" charset="0"/>
                <a:ea typeface="Lato Black" panose="020F0502020204030203" pitchFamily="34" charset="0"/>
                <a:cs typeface="Calibri" panose="020F0502020204030204" pitchFamily="34" charset="0"/>
              </a:rPr>
              <a:t>(Mayıs-Kasım 2019)</a:t>
            </a:r>
          </a:p>
          <a:p>
            <a:pPr algn="ctr">
              <a:lnSpc>
                <a:spcPct val="150000"/>
              </a:lnSpc>
            </a:pPr>
            <a:endParaRPr lang="tr-TR" sz="6000" b="1" dirty="0" smtClean="0">
              <a:solidFill>
                <a:srgbClr val="000000"/>
              </a:solidFill>
              <a:latin typeface="Calibri" panose="020F0502020204030204" pitchFamily="34" charset="0"/>
              <a:ea typeface="Lato Black" panose="020F0502020204030203" pitchFamily="34" charset="0"/>
              <a:cs typeface="Calibri" panose="020F0502020204030204" pitchFamily="34" charset="0"/>
            </a:endParaRPr>
          </a:p>
          <a:p>
            <a:pPr algn="ctr">
              <a:lnSpc>
                <a:spcPct val="150000"/>
              </a:lnSpc>
            </a:pPr>
            <a:r>
              <a:rPr lang="tr-TR" sz="6000" b="1" dirty="0" smtClean="0">
                <a:solidFill>
                  <a:srgbClr val="000000"/>
                </a:solidFill>
                <a:latin typeface="Calibri" panose="020F0502020204030204" pitchFamily="34" charset="0"/>
                <a:ea typeface="Lato Black" panose="020F0502020204030203" pitchFamily="34" charset="0"/>
                <a:cs typeface="Calibri" panose="020F0502020204030204" pitchFamily="34" charset="0"/>
              </a:rPr>
              <a:t>Birim Hazırlık Çalışmaları Toplantısı </a:t>
            </a:r>
          </a:p>
          <a:p>
            <a:pPr algn="ctr">
              <a:lnSpc>
                <a:spcPct val="150000"/>
              </a:lnSpc>
            </a:pPr>
            <a:r>
              <a:rPr lang="tr-TR" sz="6000" b="1" dirty="0" smtClean="0">
                <a:solidFill>
                  <a:srgbClr val="000000"/>
                </a:solidFill>
                <a:latin typeface="Calibri" panose="020F0502020204030204" pitchFamily="34" charset="0"/>
                <a:ea typeface="Lato Black" panose="020F0502020204030203" pitchFamily="34" charset="0"/>
                <a:cs typeface="Calibri" panose="020F0502020204030204" pitchFamily="34" charset="0"/>
              </a:rPr>
              <a:t>07 Mayıs 2019</a:t>
            </a:r>
            <a:endParaRPr lang="tr-TR" sz="6000" b="1" dirty="0">
              <a:solidFill>
                <a:srgbClr val="000000"/>
              </a:solidFill>
              <a:latin typeface="Calibri" panose="020F0502020204030204" pitchFamily="34" charset="0"/>
              <a:ea typeface="Lato Black" panose="020F0502020204030203" pitchFamily="34" charset="0"/>
              <a:cs typeface="Calibri" panose="020F0502020204030204" pitchFamily="34" charset="0"/>
            </a:endParaRPr>
          </a:p>
          <a:p>
            <a:pPr algn="ctr">
              <a:lnSpc>
                <a:spcPct val="150000"/>
              </a:lnSpc>
            </a:pPr>
            <a:endParaRPr lang="en-US" sz="6600" b="1" dirty="0">
              <a:solidFill>
                <a:srgbClr val="000000"/>
              </a:solidFill>
              <a:latin typeface="Calibri" panose="020F0502020204030204" pitchFamily="34" charset="0"/>
              <a:ea typeface="Lato Black" panose="020F0502020204030203" pitchFamily="34" charset="0"/>
              <a:cs typeface="Calibri" panose="020F0502020204030204" pitchFamily="34" charset="0"/>
            </a:endParaRPr>
          </a:p>
        </p:txBody>
      </p:sp>
      <p:pic>
        <p:nvPicPr>
          <p:cNvPr id="11" name="Picture 2" descr="https://www.maltepe.edu.tr/Content/Media/CkEditor/12062018040859436-MaltepeUniversitesi-TR-Pozitif.png">
            <a:extLst>
              <a:ext uri="{FF2B5EF4-FFF2-40B4-BE49-F238E27FC236}">
                <a16:creationId xmlns:a16="http://schemas.microsoft.com/office/drawing/2014/main" id="{64CBF1E2-0C57-409E-AB9A-4FF278787E0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8241" y="0"/>
            <a:ext cx="13582650" cy="221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0202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F89AE9DB-5BB3-4113-8543-842E8C9FC037}"/>
              </a:ext>
            </a:extLst>
          </p:cNvPr>
          <p:cNvSpPr/>
          <p:nvPr/>
        </p:nvSpPr>
        <p:spPr>
          <a:xfrm>
            <a:off x="-2" y="0"/>
            <a:ext cx="24377650" cy="170212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67">
            <a:extLst>
              <a:ext uri="{FF2B5EF4-FFF2-40B4-BE49-F238E27FC236}">
                <a16:creationId xmlns:a16="http://schemas.microsoft.com/office/drawing/2014/main" id="{61123C33-0E96-4BF9-81B3-A49B4B475193}"/>
              </a:ext>
            </a:extLst>
          </p:cNvPr>
          <p:cNvSpPr txBox="1"/>
          <p:nvPr/>
        </p:nvSpPr>
        <p:spPr>
          <a:xfrm>
            <a:off x="-2" y="518988"/>
            <a:ext cx="24377650" cy="830997"/>
          </a:xfrm>
          <a:prstGeom prst="rect">
            <a:avLst/>
          </a:prstGeom>
          <a:noFill/>
          <a:ln>
            <a:noFill/>
          </a:ln>
        </p:spPr>
        <p:txBody>
          <a:bodyPr wrap="square" rtlCol="0">
            <a:spAutoFit/>
          </a:bodyPr>
          <a:lstStyle/>
          <a:p>
            <a:pPr algn="ctr"/>
            <a:r>
              <a:rPr lang="tr-TR" sz="48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PLAN HAZIRLIK SÜRECİ EYLEM PLANI </a:t>
            </a:r>
          </a:p>
        </p:txBody>
      </p:sp>
      <p:pic>
        <p:nvPicPr>
          <p:cNvPr id="3" name="Resim 2"/>
          <p:cNvPicPr>
            <a:picLocks noChangeAspect="1"/>
          </p:cNvPicPr>
          <p:nvPr/>
        </p:nvPicPr>
        <p:blipFill>
          <a:blip r:embed="rId3"/>
          <a:stretch>
            <a:fillRect/>
          </a:stretch>
        </p:blipFill>
        <p:spPr>
          <a:xfrm>
            <a:off x="306712" y="1702121"/>
            <a:ext cx="23764221" cy="11665536"/>
          </a:xfrm>
          <a:prstGeom prst="rect">
            <a:avLst/>
          </a:prstGeom>
        </p:spPr>
      </p:pic>
    </p:spTree>
    <p:extLst>
      <p:ext uri="{BB962C8B-B14F-4D97-AF65-F5344CB8AC3E}">
        <p14:creationId xmlns:p14="http://schemas.microsoft.com/office/powerpoint/2010/main" val="29743816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0">
            <a:extLst>
              <a:ext uri="{FF2B5EF4-FFF2-40B4-BE49-F238E27FC236}">
                <a16:creationId xmlns:a16="http://schemas.microsoft.com/office/drawing/2014/main" id="{F89AE9DB-5BB3-4113-8543-842E8C9FC037}"/>
              </a:ext>
            </a:extLst>
          </p:cNvPr>
          <p:cNvSpPr/>
          <p:nvPr/>
        </p:nvSpPr>
        <p:spPr>
          <a:xfrm>
            <a:off x="-2" y="0"/>
            <a:ext cx="24377650" cy="170212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67">
            <a:extLst>
              <a:ext uri="{FF2B5EF4-FFF2-40B4-BE49-F238E27FC236}">
                <a16:creationId xmlns:a16="http://schemas.microsoft.com/office/drawing/2014/main" id="{61123C33-0E96-4BF9-81B3-A49B4B475193}"/>
              </a:ext>
            </a:extLst>
          </p:cNvPr>
          <p:cNvSpPr txBox="1"/>
          <p:nvPr/>
        </p:nvSpPr>
        <p:spPr>
          <a:xfrm>
            <a:off x="-2" y="518988"/>
            <a:ext cx="24377650" cy="830997"/>
          </a:xfrm>
          <a:prstGeom prst="rect">
            <a:avLst/>
          </a:prstGeom>
          <a:noFill/>
          <a:ln>
            <a:noFill/>
          </a:ln>
        </p:spPr>
        <p:txBody>
          <a:bodyPr wrap="square" rtlCol="0">
            <a:spAutoFit/>
          </a:bodyPr>
          <a:lstStyle/>
          <a:p>
            <a:pPr algn="ctr"/>
            <a:r>
              <a:rPr lang="tr-TR" sz="48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PLANI HAZIRLIK SÜRECİ EYLEM PLANI</a:t>
            </a:r>
          </a:p>
        </p:txBody>
      </p:sp>
      <p:pic>
        <p:nvPicPr>
          <p:cNvPr id="3" name="Resim 2"/>
          <p:cNvPicPr>
            <a:picLocks noChangeAspect="1"/>
          </p:cNvPicPr>
          <p:nvPr/>
        </p:nvPicPr>
        <p:blipFill>
          <a:blip r:embed="rId4"/>
          <a:stretch>
            <a:fillRect/>
          </a:stretch>
        </p:blipFill>
        <p:spPr>
          <a:xfrm>
            <a:off x="287383" y="1702120"/>
            <a:ext cx="23852777" cy="12013879"/>
          </a:xfrm>
          <a:prstGeom prst="rect">
            <a:avLst/>
          </a:prstGeom>
        </p:spPr>
      </p:pic>
    </p:spTree>
    <p:extLst>
      <p:ext uri="{BB962C8B-B14F-4D97-AF65-F5344CB8AC3E}">
        <p14:creationId xmlns:p14="http://schemas.microsoft.com/office/powerpoint/2010/main" val="167624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3563007" y="3247698"/>
            <a:ext cx="17373600" cy="8135006"/>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9" name="8 Metin kutusu"/>
          <p:cNvSpPr txBox="1"/>
          <p:nvPr/>
        </p:nvSpPr>
        <p:spPr>
          <a:xfrm>
            <a:off x="1712771" y="2259016"/>
            <a:ext cx="20389583" cy="8353226"/>
          </a:xfrm>
          <a:prstGeom prst="rect">
            <a:avLst/>
          </a:prstGeom>
          <a:noFill/>
        </p:spPr>
        <p:txBody>
          <a:bodyPr wrap="square" lIns="180000" tIns="180000" rIns="180000" rtlCol="0">
            <a:spAutoFit/>
          </a:bodyPr>
          <a:lstStyle/>
          <a:p>
            <a:pPr algn="ctr"/>
            <a:r>
              <a:rPr lang="tr-TR" sz="4800" b="1" dirty="0" smtClean="0">
                <a:latin typeface="Calibri" panose="020F0502020204030204" pitchFamily="34" charset="0"/>
                <a:cs typeface="Calibri" panose="020F0502020204030204" pitchFamily="34" charset="0"/>
              </a:rPr>
              <a:t>ANALİZLER</a:t>
            </a:r>
          </a:p>
          <a:p>
            <a:pPr algn="ctr"/>
            <a:endParaRPr lang="tr-TR" sz="4000" dirty="0" smtClean="0">
              <a:solidFill>
                <a:schemeClr val="accent5">
                  <a:lumMod val="75000"/>
                </a:schemeClr>
              </a:solidFill>
              <a:latin typeface="Calibri" panose="020F0502020204030204" pitchFamily="34" charset="0"/>
              <a:cs typeface="Calibri" panose="020F0502020204030204" pitchFamily="34" charset="0"/>
            </a:endParaRPr>
          </a:p>
          <a:p>
            <a:pPr marL="571500" indent="-571500">
              <a:buFont typeface="Arial" panose="020B0604020202020204" pitchFamily="34" charset="0"/>
              <a:buChar char="•"/>
            </a:pPr>
            <a:r>
              <a:rPr lang="tr-TR" b="1" dirty="0"/>
              <a:t>AKADEMİK FAALİYETLER ANALİZİ </a:t>
            </a:r>
            <a:endParaRPr lang="tr-TR" b="1" dirty="0" smtClean="0"/>
          </a:p>
          <a:p>
            <a:pPr marL="571500" indent="-571500">
              <a:buFont typeface="Arial" panose="020B0604020202020204" pitchFamily="34" charset="0"/>
              <a:buChar char="•"/>
            </a:pPr>
            <a:endParaRPr lang="tr-TR" b="1" dirty="0" smtClean="0"/>
          </a:p>
          <a:p>
            <a:pPr marL="571500" indent="-571500">
              <a:buFont typeface="Arial" panose="020B0604020202020204" pitchFamily="34" charset="0"/>
              <a:buChar char="•"/>
            </a:pPr>
            <a:r>
              <a:rPr lang="tr-TR" b="1" dirty="0"/>
              <a:t>YÜKSEKÖĞRETİM SEKTÖR ANALİZİ </a:t>
            </a:r>
            <a:endParaRPr lang="tr-TR" b="1" dirty="0" smtClean="0"/>
          </a:p>
          <a:p>
            <a:pPr marL="1657167" lvl="2" indent="-742950">
              <a:buAutoNum type="alphaLcParenR"/>
            </a:pPr>
            <a:r>
              <a:rPr lang="tr-TR" b="1" dirty="0" smtClean="0"/>
              <a:t>Sektörel </a:t>
            </a:r>
            <a:r>
              <a:rPr lang="tr-TR" b="1" dirty="0"/>
              <a:t>Eğilim Analizi (</a:t>
            </a:r>
            <a:r>
              <a:rPr lang="tr-TR" b="1" dirty="0" smtClean="0"/>
              <a:t>PESTLE)</a:t>
            </a:r>
          </a:p>
          <a:p>
            <a:pPr marL="1657167" lvl="2" indent="-742950">
              <a:buAutoNum type="alphaLcParenR"/>
            </a:pPr>
            <a:r>
              <a:rPr lang="tr-TR" b="1" dirty="0"/>
              <a:t>Sektörel Yapı Analizi </a:t>
            </a:r>
            <a:endParaRPr lang="tr-TR" b="1" dirty="0" smtClean="0"/>
          </a:p>
          <a:p>
            <a:pPr marL="914217" lvl="2"/>
            <a:endParaRPr lang="tr-TR" b="1" dirty="0" smtClean="0"/>
          </a:p>
          <a:p>
            <a:pPr marL="571500" lvl="1" indent="-571500">
              <a:buFont typeface="Arial" panose="020B0604020202020204" pitchFamily="34" charset="0"/>
              <a:buChar char="•"/>
            </a:pPr>
            <a:r>
              <a:rPr lang="tr-TR" b="1" dirty="0"/>
              <a:t>GZFT </a:t>
            </a:r>
            <a:r>
              <a:rPr lang="tr-TR" b="1" dirty="0" smtClean="0"/>
              <a:t>– SWOT ANALİZİ (GÜÇLÜ YÖNLER- ZAYIF YÖNLER- FIRSATLAR- TEHDİTLER)</a:t>
            </a:r>
          </a:p>
          <a:p>
            <a:pPr marL="0" lvl="1"/>
            <a:endParaRPr lang="tr-TR" b="1" dirty="0" smtClean="0"/>
          </a:p>
          <a:p>
            <a:pPr marL="571500" lvl="1" indent="-571500">
              <a:buFont typeface="Arial" panose="020B0604020202020204" pitchFamily="34" charset="0"/>
              <a:buChar char="•"/>
            </a:pPr>
            <a:r>
              <a:rPr lang="tr-TR" b="1" dirty="0" smtClean="0"/>
              <a:t>YETKİNLİK ANALİZİ</a:t>
            </a:r>
          </a:p>
          <a:p>
            <a:pPr marL="0" lvl="1"/>
            <a:endParaRPr lang="tr-TR" dirty="0"/>
          </a:p>
          <a:p>
            <a:endParaRPr lang="tr-TR" sz="4000" dirty="0" smtClean="0">
              <a:solidFill>
                <a:schemeClr val="accent5">
                  <a:lumMod val="75000"/>
                </a:schemeClr>
              </a:solidFill>
              <a:latin typeface="Calibri" panose="020F0502020204030204" pitchFamily="34" charset="0"/>
              <a:cs typeface="Calibri" panose="020F0502020204030204" pitchFamily="34" charset="0"/>
            </a:endParaRPr>
          </a:p>
          <a:p>
            <a:pPr algn="ctr"/>
            <a:endParaRPr lang="tr-TR" sz="4000" dirty="0">
              <a:solidFill>
                <a:schemeClr val="accent5">
                  <a:lumMod val="75000"/>
                </a:schemeClr>
              </a:solidFill>
              <a:latin typeface="Calibri" panose="020F0502020204030204" pitchFamily="34" charset="0"/>
              <a:cs typeface="Calibri" panose="020F0502020204030204" pitchFamily="34" charset="0"/>
            </a:endParaRPr>
          </a:p>
        </p:txBody>
      </p:sp>
      <p:sp>
        <p:nvSpPr>
          <p:cNvPr id="10" name="Rectangle 20">
            <a:extLst>
              <a:ext uri="{FF2B5EF4-FFF2-40B4-BE49-F238E27FC236}">
                <a16:creationId xmlns:a16="http://schemas.microsoft.com/office/drawing/2014/main" id="{97BA8066-6E33-494B-BFEC-953A6E63F196}"/>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67">
            <a:extLst>
              <a:ext uri="{FF2B5EF4-FFF2-40B4-BE49-F238E27FC236}">
                <a16:creationId xmlns:a16="http://schemas.microsoft.com/office/drawing/2014/main" id="{075B40E2-4345-43F1-B7D7-A632C35C0D48}"/>
              </a:ext>
            </a:extLst>
          </p:cNvPr>
          <p:cNvSpPr txBox="1"/>
          <p:nvPr/>
        </p:nvSpPr>
        <p:spPr>
          <a:xfrm>
            <a:off x="-2" y="556895"/>
            <a:ext cx="24377650" cy="923330"/>
          </a:xfrm>
          <a:prstGeom prst="rect">
            <a:avLst/>
          </a:prstGeom>
          <a:noFill/>
          <a:ln>
            <a:noFill/>
          </a:ln>
        </p:spPr>
        <p:txBody>
          <a:bodyPr wrap="square" rtlCol="0">
            <a:spAutoFit/>
          </a:bodyPr>
          <a:lstStyle/>
          <a:p>
            <a:pPr algn="ctr"/>
            <a:r>
              <a:rPr lang="tr-TR" sz="5400" b="1" dirty="0">
                <a:solidFill>
                  <a:schemeClr val="bg1"/>
                </a:solidFill>
                <a:ea typeface="Lato Black" panose="020F0502020204030203" pitchFamily="34" charset="0"/>
                <a:cs typeface="Lato Black" panose="020F0502020204030203" pitchFamily="34" charset="0"/>
              </a:rPr>
              <a:t>STRATEJİK PLAN HAZIRLIK ORGANİZASYONU</a:t>
            </a:r>
          </a:p>
        </p:txBody>
      </p:sp>
    </p:spTree>
    <p:extLst>
      <p:ext uri="{BB962C8B-B14F-4D97-AF65-F5344CB8AC3E}">
        <p14:creationId xmlns:p14="http://schemas.microsoft.com/office/powerpoint/2010/main" val="192289106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3563007" y="3247698"/>
            <a:ext cx="17373600" cy="8135006"/>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9" name="8 Metin kutusu"/>
          <p:cNvSpPr txBox="1"/>
          <p:nvPr/>
        </p:nvSpPr>
        <p:spPr>
          <a:xfrm>
            <a:off x="2116183" y="2037120"/>
            <a:ext cx="20169051" cy="1582141"/>
          </a:xfrm>
          <a:prstGeom prst="rect">
            <a:avLst/>
          </a:prstGeom>
          <a:noFill/>
        </p:spPr>
        <p:txBody>
          <a:bodyPr wrap="square" lIns="180000" tIns="180000" rIns="180000" rtlCol="0">
            <a:spAutoFit/>
          </a:bodyPr>
          <a:lstStyle/>
          <a:p>
            <a:pPr algn="ctr"/>
            <a:r>
              <a:rPr lang="tr-TR" sz="4800" b="1" dirty="0" smtClean="0"/>
              <a:t>AKADEMİK </a:t>
            </a:r>
            <a:r>
              <a:rPr lang="tr-TR" sz="4800" b="1" dirty="0"/>
              <a:t>FAALİYETLER ANALİZİ </a:t>
            </a:r>
            <a:endParaRPr lang="tr-TR" sz="5400" dirty="0" smtClean="0">
              <a:solidFill>
                <a:schemeClr val="accent5">
                  <a:lumMod val="75000"/>
                </a:schemeClr>
              </a:solidFill>
              <a:latin typeface="Calibri" panose="020F0502020204030204" pitchFamily="34" charset="0"/>
              <a:cs typeface="Calibri" panose="020F0502020204030204" pitchFamily="34" charset="0"/>
            </a:endParaRPr>
          </a:p>
          <a:p>
            <a:pPr algn="ctr"/>
            <a:endParaRPr lang="tr-TR" sz="4000" dirty="0">
              <a:solidFill>
                <a:schemeClr val="accent5">
                  <a:lumMod val="75000"/>
                </a:schemeClr>
              </a:solidFill>
              <a:latin typeface="Calibri" panose="020F0502020204030204" pitchFamily="34" charset="0"/>
              <a:cs typeface="Calibri" panose="020F0502020204030204" pitchFamily="34" charset="0"/>
            </a:endParaRPr>
          </a:p>
        </p:txBody>
      </p:sp>
      <p:sp>
        <p:nvSpPr>
          <p:cNvPr id="10" name="Rectangle 20">
            <a:extLst>
              <a:ext uri="{FF2B5EF4-FFF2-40B4-BE49-F238E27FC236}">
                <a16:creationId xmlns:a16="http://schemas.microsoft.com/office/drawing/2014/main" id="{97BA8066-6E33-494B-BFEC-953A6E63F196}"/>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67">
            <a:extLst>
              <a:ext uri="{FF2B5EF4-FFF2-40B4-BE49-F238E27FC236}">
                <a16:creationId xmlns:a16="http://schemas.microsoft.com/office/drawing/2014/main" id="{075B40E2-4345-43F1-B7D7-A632C35C0D48}"/>
              </a:ext>
            </a:extLst>
          </p:cNvPr>
          <p:cNvSpPr txBox="1"/>
          <p:nvPr/>
        </p:nvSpPr>
        <p:spPr>
          <a:xfrm>
            <a:off x="-2" y="556895"/>
            <a:ext cx="24377650" cy="923330"/>
          </a:xfrm>
          <a:prstGeom prst="rect">
            <a:avLst/>
          </a:prstGeom>
          <a:noFill/>
          <a:ln>
            <a:noFill/>
          </a:ln>
        </p:spPr>
        <p:txBody>
          <a:bodyPr wrap="square" rtlCol="0">
            <a:spAutoFit/>
          </a:bodyPr>
          <a:lstStyle/>
          <a:p>
            <a:pPr algn="ctr"/>
            <a:r>
              <a:rPr lang="tr-TR" sz="5400" b="1" dirty="0">
                <a:solidFill>
                  <a:schemeClr val="bg1"/>
                </a:solidFill>
                <a:ea typeface="Lato Black" panose="020F0502020204030203" pitchFamily="34" charset="0"/>
                <a:cs typeface="Lato Black" panose="020F0502020204030203" pitchFamily="34" charset="0"/>
              </a:rPr>
              <a:t>STRATEJİK PLAN HAZIRLIK ORGANİZASYONU</a:t>
            </a:r>
          </a:p>
        </p:txBody>
      </p:sp>
      <p:pic>
        <p:nvPicPr>
          <p:cNvPr id="6" name="Resim 5"/>
          <p:cNvPicPr>
            <a:picLocks noChangeAspect="1"/>
          </p:cNvPicPr>
          <p:nvPr/>
        </p:nvPicPr>
        <p:blipFill>
          <a:blip r:embed="rId4"/>
          <a:stretch>
            <a:fillRect/>
          </a:stretch>
        </p:blipFill>
        <p:spPr>
          <a:xfrm>
            <a:off x="562202" y="3818994"/>
            <a:ext cx="23253242" cy="8042080"/>
          </a:xfrm>
          <a:prstGeom prst="rect">
            <a:avLst/>
          </a:prstGeom>
        </p:spPr>
      </p:pic>
      <p:sp>
        <p:nvSpPr>
          <p:cNvPr id="12" name="8 Metin kutusu"/>
          <p:cNvSpPr txBox="1"/>
          <p:nvPr/>
        </p:nvSpPr>
        <p:spPr>
          <a:xfrm>
            <a:off x="562202" y="11917436"/>
            <a:ext cx="23253242" cy="874255"/>
          </a:xfrm>
          <a:prstGeom prst="rect">
            <a:avLst/>
          </a:prstGeom>
          <a:noFill/>
        </p:spPr>
        <p:txBody>
          <a:bodyPr wrap="square" lIns="180000" tIns="180000" rIns="180000" rtlCol="0">
            <a:spAutoFit/>
          </a:bodyPr>
          <a:lstStyle/>
          <a:p>
            <a:r>
              <a:rPr lang="tr-TR" sz="2800" b="1" dirty="0" smtClean="0"/>
              <a:t>Akademik Faaliyetler başlıklarına eklemeler yapılarak çoğaltılabilir.</a:t>
            </a:r>
            <a:endParaRPr lang="tr-TR" sz="3200" dirty="0" smtClean="0">
              <a:solidFill>
                <a:schemeClr val="accent5">
                  <a:lumMod val="75000"/>
                </a:schemeClr>
              </a:solidFill>
              <a:latin typeface="Calibri" panose="020F0502020204030204" pitchFamily="34" charset="0"/>
              <a:cs typeface="Calibri" panose="020F0502020204030204" pitchFamily="34" charset="0"/>
            </a:endParaRPr>
          </a:p>
          <a:p>
            <a:pPr algn="ctr"/>
            <a:r>
              <a:rPr lang="tr-TR" sz="1400" dirty="0" smtClean="0">
                <a:solidFill>
                  <a:schemeClr val="accent5">
                    <a:lumMod val="75000"/>
                  </a:schemeClr>
                </a:solidFill>
                <a:latin typeface="Calibri" panose="020F0502020204030204" pitchFamily="34" charset="0"/>
                <a:cs typeface="Calibri" panose="020F0502020204030204" pitchFamily="34" charset="0"/>
              </a:rPr>
              <a:t>l</a:t>
            </a:r>
            <a:endParaRPr lang="tr-TR" sz="1400" dirty="0">
              <a:solidFill>
                <a:schemeClr val="accent5">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487346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3563007" y="3247698"/>
            <a:ext cx="17373600" cy="8135006"/>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9" name="8 Metin kutusu"/>
          <p:cNvSpPr txBox="1"/>
          <p:nvPr/>
        </p:nvSpPr>
        <p:spPr>
          <a:xfrm>
            <a:off x="2104297" y="2037120"/>
            <a:ext cx="20169051" cy="2443916"/>
          </a:xfrm>
          <a:prstGeom prst="rect">
            <a:avLst/>
          </a:prstGeom>
          <a:noFill/>
        </p:spPr>
        <p:txBody>
          <a:bodyPr wrap="square" lIns="180000" tIns="180000" rIns="180000" rtlCol="0">
            <a:spAutoFit/>
          </a:bodyPr>
          <a:lstStyle/>
          <a:p>
            <a:pPr algn="ctr"/>
            <a:r>
              <a:rPr lang="tr-TR" sz="4800" b="1" dirty="0"/>
              <a:t>YÜKSEKÖĞRETİM SEKTÖR </a:t>
            </a:r>
            <a:r>
              <a:rPr lang="tr-TR" sz="4800" b="1" dirty="0" smtClean="0"/>
              <a:t> ANALİZİ</a:t>
            </a:r>
          </a:p>
          <a:p>
            <a:r>
              <a:rPr lang="tr-TR" sz="4800" b="1" dirty="0" smtClean="0"/>
              <a:t> </a:t>
            </a:r>
            <a:endParaRPr lang="tr-TR" sz="4800" b="1" dirty="0"/>
          </a:p>
          <a:p>
            <a:r>
              <a:rPr lang="tr-TR" sz="4400" b="1" dirty="0">
                <a:latin typeface="Calibri" panose="020F0502020204030204" pitchFamily="34" charset="0"/>
                <a:cs typeface="Calibri" panose="020F0502020204030204" pitchFamily="34" charset="0"/>
              </a:rPr>
              <a:t>a. </a:t>
            </a:r>
            <a:r>
              <a:rPr lang="tr-TR" sz="4400" b="1" dirty="0" err="1">
                <a:latin typeface="Calibri" panose="020F0502020204030204" pitchFamily="34" charset="0"/>
                <a:cs typeface="Calibri" panose="020F0502020204030204" pitchFamily="34" charset="0"/>
              </a:rPr>
              <a:t>Sektörel</a:t>
            </a:r>
            <a:r>
              <a:rPr lang="tr-TR" sz="4400" b="1" dirty="0">
                <a:latin typeface="Calibri" panose="020F0502020204030204" pitchFamily="34" charset="0"/>
                <a:cs typeface="Calibri" panose="020F0502020204030204" pitchFamily="34" charset="0"/>
              </a:rPr>
              <a:t> Eğilim Analizi (</a:t>
            </a:r>
            <a:r>
              <a:rPr lang="tr-TR" sz="4400" b="1" dirty="0" smtClean="0">
                <a:latin typeface="Calibri" panose="020F0502020204030204" pitchFamily="34" charset="0"/>
                <a:cs typeface="Calibri" panose="020F0502020204030204" pitchFamily="34" charset="0"/>
              </a:rPr>
              <a:t>PESTLE)</a:t>
            </a:r>
            <a:endParaRPr lang="tr-TR" dirty="0">
              <a:solidFill>
                <a:schemeClr val="accent5">
                  <a:lumMod val="75000"/>
                </a:schemeClr>
              </a:solidFill>
              <a:latin typeface="Calibri" panose="020F0502020204030204" pitchFamily="34" charset="0"/>
              <a:cs typeface="Calibri" panose="020F0502020204030204" pitchFamily="34" charset="0"/>
            </a:endParaRPr>
          </a:p>
        </p:txBody>
      </p:sp>
      <p:sp>
        <p:nvSpPr>
          <p:cNvPr id="10" name="Rectangle 20">
            <a:extLst>
              <a:ext uri="{FF2B5EF4-FFF2-40B4-BE49-F238E27FC236}">
                <a16:creationId xmlns:a16="http://schemas.microsoft.com/office/drawing/2014/main" id="{97BA8066-6E33-494B-BFEC-953A6E63F196}"/>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67">
            <a:extLst>
              <a:ext uri="{FF2B5EF4-FFF2-40B4-BE49-F238E27FC236}">
                <a16:creationId xmlns:a16="http://schemas.microsoft.com/office/drawing/2014/main" id="{075B40E2-4345-43F1-B7D7-A632C35C0D48}"/>
              </a:ext>
            </a:extLst>
          </p:cNvPr>
          <p:cNvSpPr txBox="1"/>
          <p:nvPr/>
        </p:nvSpPr>
        <p:spPr>
          <a:xfrm>
            <a:off x="-2" y="556895"/>
            <a:ext cx="24377650" cy="923330"/>
          </a:xfrm>
          <a:prstGeom prst="rect">
            <a:avLst/>
          </a:prstGeom>
          <a:noFill/>
          <a:ln>
            <a:noFill/>
          </a:ln>
        </p:spPr>
        <p:txBody>
          <a:bodyPr wrap="square" rtlCol="0">
            <a:spAutoFit/>
          </a:bodyPr>
          <a:lstStyle/>
          <a:p>
            <a:pPr algn="ctr"/>
            <a:r>
              <a:rPr lang="tr-TR" sz="5400" b="1" dirty="0">
                <a:solidFill>
                  <a:schemeClr val="bg1"/>
                </a:solidFill>
                <a:ea typeface="Lato Black" panose="020F0502020204030203" pitchFamily="34" charset="0"/>
                <a:cs typeface="Lato Black" panose="020F0502020204030203" pitchFamily="34" charset="0"/>
              </a:rPr>
              <a:t>STRATEJİK PLAN HAZIRLIK ORGANİZASYONU</a:t>
            </a:r>
          </a:p>
        </p:txBody>
      </p:sp>
      <p:pic>
        <p:nvPicPr>
          <p:cNvPr id="2" name="Resim 1"/>
          <p:cNvPicPr>
            <a:picLocks noChangeAspect="1"/>
          </p:cNvPicPr>
          <p:nvPr/>
        </p:nvPicPr>
        <p:blipFill>
          <a:blip r:embed="rId4"/>
          <a:stretch>
            <a:fillRect/>
          </a:stretch>
        </p:blipFill>
        <p:spPr>
          <a:xfrm>
            <a:off x="352266" y="4869494"/>
            <a:ext cx="23795081" cy="7723788"/>
          </a:xfrm>
          <a:prstGeom prst="rect">
            <a:avLst/>
          </a:prstGeom>
        </p:spPr>
      </p:pic>
    </p:spTree>
    <p:extLst>
      <p:ext uri="{BB962C8B-B14F-4D97-AF65-F5344CB8AC3E}">
        <p14:creationId xmlns:p14="http://schemas.microsoft.com/office/powerpoint/2010/main" val="35697100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3563007" y="3247698"/>
            <a:ext cx="17373600" cy="8135006"/>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9" name="8 Metin kutusu"/>
          <p:cNvSpPr txBox="1"/>
          <p:nvPr/>
        </p:nvSpPr>
        <p:spPr>
          <a:xfrm>
            <a:off x="2104297" y="2037120"/>
            <a:ext cx="20169051" cy="2443916"/>
          </a:xfrm>
          <a:prstGeom prst="rect">
            <a:avLst/>
          </a:prstGeom>
          <a:noFill/>
        </p:spPr>
        <p:txBody>
          <a:bodyPr wrap="square" lIns="180000" tIns="180000" rIns="180000" rtlCol="0">
            <a:spAutoFit/>
          </a:bodyPr>
          <a:lstStyle/>
          <a:p>
            <a:pPr algn="ctr"/>
            <a:r>
              <a:rPr lang="tr-TR" sz="4800" b="1" dirty="0"/>
              <a:t>YÜKSEKÖĞRETİM SEKTÖR </a:t>
            </a:r>
            <a:r>
              <a:rPr lang="tr-TR" sz="4800" b="1" dirty="0" smtClean="0"/>
              <a:t> ANALİZİ</a:t>
            </a:r>
          </a:p>
          <a:p>
            <a:pPr algn="ctr"/>
            <a:endParaRPr lang="tr-TR" sz="4800" b="1" dirty="0" smtClean="0"/>
          </a:p>
          <a:p>
            <a:r>
              <a:rPr lang="tr-TR" sz="4800" b="1" dirty="0">
                <a:latin typeface="Calibri" panose="020F0502020204030204" pitchFamily="34" charset="0"/>
                <a:cs typeface="Calibri" panose="020F0502020204030204" pitchFamily="34" charset="0"/>
              </a:rPr>
              <a:t> </a:t>
            </a:r>
            <a:r>
              <a:rPr lang="tr-TR" sz="4400" b="1" dirty="0">
                <a:latin typeface="Calibri" panose="020F0502020204030204" pitchFamily="34" charset="0"/>
                <a:cs typeface="Calibri" panose="020F0502020204030204" pitchFamily="34" charset="0"/>
              </a:rPr>
              <a:t>b. </a:t>
            </a:r>
            <a:r>
              <a:rPr lang="tr-TR" sz="4400" b="1" dirty="0" err="1">
                <a:latin typeface="Calibri" panose="020F0502020204030204" pitchFamily="34" charset="0"/>
                <a:cs typeface="Calibri" panose="020F0502020204030204" pitchFamily="34" charset="0"/>
              </a:rPr>
              <a:t>Sektörel</a:t>
            </a:r>
            <a:r>
              <a:rPr lang="tr-TR" sz="4400" b="1" dirty="0">
                <a:latin typeface="Calibri" panose="020F0502020204030204" pitchFamily="34" charset="0"/>
                <a:cs typeface="Calibri" panose="020F0502020204030204" pitchFamily="34" charset="0"/>
              </a:rPr>
              <a:t> Yapı Analizi </a:t>
            </a:r>
            <a:endParaRPr lang="tr-TR" dirty="0">
              <a:solidFill>
                <a:schemeClr val="accent5">
                  <a:lumMod val="75000"/>
                </a:schemeClr>
              </a:solidFill>
              <a:latin typeface="Calibri" panose="020F0502020204030204" pitchFamily="34" charset="0"/>
              <a:cs typeface="Calibri" panose="020F0502020204030204" pitchFamily="34" charset="0"/>
            </a:endParaRPr>
          </a:p>
        </p:txBody>
      </p:sp>
      <p:sp>
        <p:nvSpPr>
          <p:cNvPr id="10" name="Rectangle 20">
            <a:extLst>
              <a:ext uri="{FF2B5EF4-FFF2-40B4-BE49-F238E27FC236}">
                <a16:creationId xmlns:a16="http://schemas.microsoft.com/office/drawing/2014/main" id="{97BA8066-6E33-494B-BFEC-953A6E63F196}"/>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67">
            <a:extLst>
              <a:ext uri="{FF2B5EF4-FFF2-40B4-BE49-F238E27FC236}">
                <a16:creationId xmlns:a16="http://schemas.microsoft.com/office/drawing/2014/main" id="{075B40E2-4345-43F1-B7D7-A632C35C0D48}"/>
              </a:ext>
            </a:extLst>
          </p:cNvPr>
          <p:cNvSpPr txBox="1"/>
          <p:nvPr/>
        </p:nvSpPr>
        <p:spPr>
          <a:xfrm>
            <a:off x="-2" y="556895"/>
            <a:ext cx="24377650" cy="923330"/>
          </a:xfrm>
          <a:prstGeom prst="rect">
            <a:avLst/>
          </a:prstGeom>
          <a:noFill/>
          <a:ln>
            <a:noFill/>
          </a:ln>
        </p:spPr>
        <p:txBody>
          <a:bodyPr wrap="square" rtlCol="0">
            <a:spAutoFit/>
          </a:bodyPr>
          <a:lstStyle/>
          <a:p>
            <a:pPr algn="ctr"/>
            <a:r>
              <a:rPr lang="tr-TR" sz="5400" b="1" dirty="0">
                <a:solidFill>
                  <a:schemeClr val="bg1"/>
                </a:solidFill>
                <a:ea typeface="Lato Black" panose="020F0502020204030203" pitchFamily="34" charset="0"/>
                <a:cs typeface="Lato Black" panose="020F0502020204030203" pitchFamily="34" charset="0"/>
              </a:rPr>
              <a:t>STRATEJİK PLAN HAZIRLIK ORGANİZASYONU</a:t>
            </a:r>
          </a:p>
        </p:txBody>
      </p:sp>
      <p:pic>
        <p:nvPicPr>
          <p:cNvPr id="3" name="Resim 2"/>
          <p:cNvPicPr>
            <a:picLocks noChangeAspect="1"/>
          </p:cNvPicPr>
          <p:nvPr/>
        </p:nvPicPr>
        <p:blipFill>
          <a:blip r:embed="rId4"/>
          <a:stretch>
            <a:fillRect/>
          </a:stretch>
        </p:blipFill>
        <p:spPr>
          <a:xfrm>
            <a:off x="182880" y="4816036"/>
            <a:ext cx="24009531" cy="7777246"/>
          </a:xfrm>
          <a:prstGeom prst="rect">
            <a:avLst/>
          </a:prstGeom>
        </p:spPr>
      </p:pic>
    </p:spTree>
    <p:extLst>
      <p:ext uri="{BB962C8B-B14F-4D97-AF65-F5344CB8AC3E}">
        <p14:creationId xmlns:p14="http://schemas.microsoft.com/office/powerpoint/2010/main" val="216975035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2104297" y="2259016"/>
            <a:ext cx="18832310" cy="9123688"/>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9" name="8 Metin kutusu"/>
          <p:cNvSpPr txBox="1"/>
          <p:nvPr/>
        </p:nvSpPr>
        <p:spPr>
          <a:xfrm>
            <a:off x="2104297" y="2037120"/>
            <a:ext cx="20169051" cy="2567026"/>
          </a:xfrm>
          <a:prstGeom prst="rect">
            <a:avLst/>
          </a:prstGeom>
          <a:noFill/>
        </p:spPr>
        <p:txBody>
          <a:bodyPr wrap="square" lIns="180000" tIns="180000" rIns="180000" rtlCol="0">
            <a:spAutoFit/>
          </a:bodyPr>
          <a:lstStyle/>
          <a:p>
            <a:pPr algn="ctr"/>
            <a:r>
              <a:rPr lang="tr-TR" sz="4800" b="1" dirty="0" smtClean="0">
                <a:latin typeface="Calibri" panose="020F0502020204030204" pitchFamily="34" charset="0"/>
                <a:cs typeface="Calibri" panose="020F0502020204030204" pitchFamily="34" charset="0"/>
              </a:rPr>
              <a:t> </a:t>
            </a:r>
            <a:r>
              <a:rPr lang="tr-TR" sz="5400" b="1" dirty="0">
                <a:cs typeface="Calibri" panose="020F0502020204030204" pitchFamily="34" charset="0"/>
              </a:rPr>
              <a:t>GZFT - SWOT </a:t>
            </a:r>
            <a:r>
              <a:rPr lang="tr-TR" sz="5400" b="1" dirty="0" smtClean="0">
                <a:cs typeface="Calibri" panose="020F0502020204030204" pitchFamily="34" charset="0"/>
              </a:rPr>
              <a:t>ANALİZİ</a:t>
            </a:r>
          </a:p>
          <a:p>
            <a:pPr algn="ctr"/>
            <a:endParaRPr lang="tr-TR" sz="5400" b="1" dirty="0" smtClean="0">
              <a:cs typeface="Calibri" panose="020F0502020204030204" pitchFamily="34" charset="0"/>
            </a:endParaRPr>
          </a:p>
          <a:p>
            <a:r>
              <a:rPr lang="tr-TR" sz="4400" b="1" dirty="0">
                <a:solidFill>
                  <a:srgbClr val="000000"/>
                </a:solidFill>
                <a:latin typeface="Calibri" panose="020F0502020204030204" pitchFamily="34" charset="0"/>
                <a:cs typeface="Calibri" panose="020F0502020204030204" pitchFamily="34" charset="0"/>
              </a:rPr>
              <a:t>a. GZFT LİSTESİ</a:t>
            </a:r>
          </a:p>
        </p:txBody>
      </p:sp>
      <p:sp>
        <p:nvSpPr>
          <p:cNvPr id="10" name="Rectangle 20">
            <a:extLst>
              <a:ext uri="{FF2B5EF4-FFF2-40B4-BE49-F238E27FC236}">
                <a16:creationId xmlns:a16="http://schemas.microsoft.com/office/drawing/2014/main" id="{97BA8066-6E33-494B-BFEC-953A6E63F196}"/>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67">
            <a:extLst>
              <a:ext uri="{FF2B5EF4-FFF2-40B4-BE49-F238E27FC236}">
                <a16:creationId xmlns:a16="http://schemas.microsoft.com/office/drawing/2014/main" id="{075B40E2-4345-43F1-B7D7-A632C35C0D48}"/>
              </a:ext>
            </a:extLst>
          </p:cNvPr>
          <p:cNvSpPr txBox="1"/>
          <p:nvPr/>
        </p:nvSpPr>
        <p:spPr>
          <a:xfrm>
            <a:off x="-2" y="556895"/>
            <a:ext cx="24377650" cy="923330"/>
          </a:xfrm>
          <a:prstGeom prst="rect">
            <a:avLst/>
          </a:prstGeom>
          <a:noFill/>
          <a:ln>
            <a:noFill/>
          </a:ln>
        </p:spPr>
        <p:txBody>
          <a:bodyPr wrap="square" rtlCol="0">
            <a:spAutoFit/>
          </a:bodyPr>
          <a:lstStyle/>
          <a:p>
            <a:pPr algn="ctr"/>
            <a:r>
              <a:rPr lang="tr-TR" sz="5400" b="1" dirty="0">
                <a:solidFill>
                  <a:schemeClr val="bg1"/>
                </a:solidFill>
                <a:ea typeface="Lato Black" panose="020F0502020204030203" pitchFamily="34" charset="0"/>
                <a:cs typeface="Lato Black" panose="020F0502020204030203" pitchFamily="34" charset="0"/>
              </a:rPr>
              <a:t>STRATEJİK PLAN HAZIRLIK ORGANİZASYONU</a:t>
            </a:r>
          </a:p>
        </p:txBody>
      </p:sp>
      <p:pic>
        <p:nvPicPr>
          <p:cNvPr id="4" name="Resim 3"/>
          <p:cNvPicPr>
            <a:picLocks noChangeAspect="1"/>
          </p:cNvPicPr>
          <p:nvPr/>
        </p:nvPicPr>
        <p:blipFill>
          <a:blip r:embed="rId4"/>
          <a:stretch>
            <a:fillRect/>
          </a:stretch>
        </p:blipFill>
        <p:spPr>
          <a:xfrm>
            <a:off x="941293" y="5443378"/>
            <a:ext cx="22692379" cy="4883963"/>
          </a:xfrm>
          <a:prstGeom prst="rect">
            <a:avLst/>
          </a:prstGeom>
        </p:spPr>
      </p:pic>
    </p:spTree>
    <p:extLst>
      <p:ext uri="{BB962C8B-B14F-4D97-AF65-F5344CB8AC3E}">
        <p14:creationId xmlns:p14="http://schemas.microsoft.com/office/powerpoint/2010/main" val="20411971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2104297" y="2259016"/>
            <a:ext cx="18832310" cy="9123688"/>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9" name="8 Metin kutusu"/>
          <p:cNvSpPr txBox="1"/>
          <p:nvPr/>
        </p:nvSpPr>
        <p:spPr>
          <a:xfrm>
            <a:off x="2104297" y="2037120"/>
            <a:ext cx="20169051" cy="2567026"/>
          </a:xfrm>
          <a:prstGeom prst="rect">
            <a:avLst/>
          </a:prstGeom>
          <a:noFill/>
        </p:spPr>
        <p:txBody>
          <a:bodyPr wrap="square" lIns="180000" tIns="180000" rIns="180000" rtlCol="0">
            <a:spAutoFit/>
          </a:bodyPr>
          <a:lstStyle/>
          <a:p>
            <a:pPr algn="ctr"/>
            <a:r>
              <a:rPr lang="tr-TR" sz="4800" b="1" dirty="0" smtClean="0">
                <a:latin typeface="Calibri" panose="020F0502020204030204" pitchFamily="34" charset="0"/>
                <a:cs typeface="Calibri" panose="020F0502020204030204" pitchFamily="34" charset="0"/>
              </a:rPr>
              <a:t> </a:t>
            </a:r>
            <a:r>
              <a:rPr lang="tr-TR" sz="5400" b="1" dirty="0">
                <a:cs typeface="Calibri" panose="020F0502020204030204" pitchFamily="34" charset="0"/>
              </a:rPr>
              <a:t>GZFT - SWOT </a:t>
            </a:r>
            <a:r>
              <a:rPr lang="tr-TR" sz="5400" b="1" dirty="0" smtClean="0">
                <a:cs typeface="Calibri" panose="020F0502020204030204" pitchFamily="34" charset="0"/>
              </a:rPr>
              <a:t>ANALİZİ</a:t>
            </a:r>
          </a:p>
          <a:p>
            <a:pPr algn="ctr"/>
            <a:endParaRPr lang="tr-TR" sz="5400" b="1" dirty="0" smtClean="0">
              <a:cs typeface="Calibri" panose="020F0502020204030204" pitchFamily="34" charset="0"/>
            </a:endParaRPr>
          </a:p>
          <a:p>
            <a:r>
              <a:rPr lang="tr-TR" sz="4400" b="1" dirty="0">
                <a:solidFill>
                  <a:srgbClr val="000000"/>
                </a:solidFill>
                <a:latin typeface="Calibri" panose="020F0502020204030204" pitchFamily="34" charset="0"/>
                <a:cs typeface="Calibri" panose="020F0502020204030204" pitchFamily="34" charset="0"/>
              </a:rPr>
              <a:t>b. GZFT STRATEJİLERİ</a:t>
            </a:r>
          </a:p>
        </p:txBody>
      </p:sp>
      <p:sp>
        <p:nvSpPr>
          <p:cNvPr id="10" name="Rectangle 20">
            <a:extLst>
              <a:ext uri="{FF2B5EF4-FFF2-40B4-BE49-F238E27FC236}">
                <a16:creationId xmlns:a16="http://schemas.microsoft.com/office/drawing/2014/main" id="{97BA8066-6E33-494B-BFEC-953A6E63F196}"/>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67">
            <a:extLst>
              <a:ext uri="{FF2B5EF4-FFF2-40B4-BE49-F238E27FC236}">
                <a16:creationId xmlns:a16="http://schemas.microsoft.com/office/drawing/2014/main" id="{075B40E2-4345-43F1-B7D7-A632C35C0D48}"/>
              </a:ext>
            </a:extLst>
          </p:cNvPr>
          <p:cNvSpPr txBox="1"/>
          <p:nvPr/>
        </p:nvSpPr>
        <p:spPr>
          <a:xfrm>
            <a:off x="-2" y="556895"/>
            <a:ext cx="24377650" cy="923330"/>
          </a:xfrm>
          <a:prstGeom prst="rect">
            <a:avLst/>
          </a:prstGeom>
          <a:noFill/>
          <a:ln>
            <a:noFill/>
          </a:ln>
        </p:spPr>
        <p:txBody>
          <a:bodyPr wrap="square" rtlCol="0">
            <a:spAutoFit/>
          </a:bodyPr>
          <a:lstStyle/>
          <a:p>
            <a:pPr algn="ctr"/>
            <a:r>
              <a:rPr lang="tr-TR" sz="5400" b="1" dirty="0">
                <a:solidFill>
                  <a:schemeClr val="bg1"/>
                </a:solidFill>
                <a:ea typeface="Lato Black" panose="020F0502020204030203" pitchFamily="34" charset="0"/>
                <a:cs typeface="Lato Black" panose="020F0502020204030203" pitchFamily="34" charset="0"/>
              </a:rPr>
              <a:t>STRATEJİK PLAN HAZIRLIK ORGANİZASYONU</a:t>
            </a:r>
          </a:p>
        </p:txBody>
      </p:sp>
      <p:pic>
        <p:nvPicPr>
          <p:cNvPr id="3" name="Resim 2"/>
          <p:cNvPicPr>
            <a:picLocks noChangeAspect="1"/>
          </p:cNvPicPr>
          <p:nvPr/>
        </p:nvPicPr>
        <p:blipFill>
          <a:blip r:embed="rId4"/>
          <a:stretch>
            <a:fillRect/>
          </a:stretch>
        </p:blipFill>
        <p:spPr>
          <a:xfrm>
            <a:off x="819072" y="6606904"/>
            <a:ext cx="23242711" cy="3881802"/>
          </a:xfrm>
          <a:prstGeom prst="rect">
            <a:avLst/>
          </a:prstGeom>
        </p:spPr>
      </p:pic>
    </p:spTree>
    <p:extLst>
      <p:ext uri="{BB962C8B-B14F-4D97-AF65-F5344CB8AC3E}">
        <p14:creationId xmlns:p14="http://schemas.microsoft.com/office/powerpoint/2010/main" val="227713725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2104297" y="2259016"/>
            <a:ext cx="18832310" cy="9123688"/>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0">
            <a:extLst>
              <a:ext uri="{FF2B5EF4-FFF2-40B4-BE49-F238E27FC236}">
                <a16:creationId xmlns:a16="http://schemas.microsoft.com/office/drawing/2014/main" id="{97BA8066-6E33-494B-BFEC-953A6E63F196}"/>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67">
            <a:extLst>
              <a:ext uri="{FF2B5EF4-FFF2-40B4-BE49-F238E27FC236}">
                <a16:creationId xmlns:a16="http://schemas.microsoft.com/office/drawing/2014/main" id="{075B40E2-4345-43F1-B7D7-A632C35C0D48}"/>
              </a:ext>
            </a:extLst>
          </p:cNvPr>
          <p:cNvSpPr txBox="1"/>
          <p:nvPr/>
        </p:nvSpPr>
        <p:spPr>
          <a:xfrm>
            <a:off x="-2" y="426265"/>
            <a:ext cx="24377650" cy="923330"/>
          </a:xfrm>
          <a:prstGeom prst="rect">
            <a:avLst/>
          </a:prstGeom>
          <a:noFill/>
          <a:ln>
            <a:noFill/>
          </a:ln>
        </p:spPr>
        <p:txBody>
          <a:bodyPr wrap="square" rtlCol="0">
            <a:spAutoFit/>
          </a:bodyPr>
          <a:lstStyle/>
          <a:p>
            <a:pPr algn="ctr"/>
            <a:r>
              <a:rPr lang="tr-TR" sz="5400" b="1" dirty="0">
                <a:solidFill>
                  <a:srgbClr val="000000"/>
                </a:solidFill>
                <a:cs typeface="Calibri" panose="020F0502020204030204" pitchFamily="34" charset="0"/>
              </a:rPr>
              <a:t>YETKİNLİK </a:t>
            </a:r>
            <a:r>
              <a:rPr lang="tr-TR" sz="5400" b="1" dirty="0" smtClean="0">
                <a:solidFill>
                  <a:srgbClr val="000000"/>
                </a:solidFill>
                <a:cs typeface="Calibri" panose="020F0502020204030204" pitchFamily="34" charset="0"/>
              </a:rPr>
              <a:t>ANALİZİ – MALTEPE ÜNİVERSİTESİ</a:t>
            </a:r>
            <a:endParaRPr lang="tr-TR" sz="5400" b="1" dirty="0">
              <a:solidFill>
                <a:srgbClr val="000000"/>
              </a:solidFill>
              <a:ea typeface="Lato Black" panose="020F0502020204030203" pitchFamily="34" charset="0"/>
              <a:cs typeface="Lato Black" panose="020F0502020204030203" pitchFamily="34" charset="0"/>
            </a:endParaRPr>
          </a:p>
        </p:txBody>
      </p:sp>
      <p:pic>
        <p:nvPicPr>
          <p:cNvPr id="2" name="Resim 1"/>
          <p:cNvPicPr>
            <a:picLocks noChangeAspect="1"/>
          </p:cNvPicPr>
          <p:nvPr/>
        </p:nvPicPr>
        <p:blipFill>
          <a:blip r:embed="rId4"/>
          <a:stretch>
            <a:fillRect/>
          </a:stretch>
        </p:blipFill>
        <p:spPr>
          <a:xfrm>
            <a:off x="1515291" y="1721378"/>
            <a:ext cx="22375495" cy="11994623"/>
          </a:xfrm>
          <a:prstGeom prst="rect">
            <a:avLst/>
          </a:prstGeom>
        </p:spPr>
      </p:pic>
    </p:spTree>
    <p:extLst>
      <p:ext uri="{BB962C8B-B14F-4D97-AF65-F5344CB8AC3E}">
        <p14:creationId xmlns:p14="http://schemas.microsoft.com/office/powerpoint/2010/main" val="250314870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3F12918-F08C-A04B-91D7-1E727377FC09}"/>
              </a:ext>
            </a:extLst>
          </p:cNvPr>
          <p:cNvGrpSpPr/>
          <p:nvPr/>
        </p:nvGrpSpPr>
        <p:grpSpPr>
          <a:xfrm>
            <a:off x="1375741" y="984553"/>
            <a:ext cx="6246129" cy="1502615"/>
            <a:chOff x="9122574" y="984553"/>
            <a:chExt cx="6246129" cy="1502615"/>
          </a:xfrm>
        </p:grpSpPr>
        <p:sp>
          <p:nvSpPr>
            <p:cNvPr id="65" name="Rectangle 64">
              <a:extLst>
                <a:ext uri="{FF2B5EF4-FFF2-40B4-BE49-F238E27FC236}">
                  <a16:creationId xmlns:a16="http://schemas.microsoft.com/office/drawing/2014/main" id="{C1FE9815-2987-564B-AE7F-E3419C87854B}"/>
                </a:ext>
              </a:extLst>
            </p:cNvPr>
            <p:cNvSpPr/>
            <p:nvPr/>
          </p:nvSpPr>
          <p:spPr>
            <a:xfrm>
              <a:off x="9262944" y="2307992"/>
              <a:ext cx="6105759" cy="17917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2"/>
                </a:solidFill>
              </a:endParaRPr>
            </a:p>
          </p:txBody>
        </p:sp>
        <p:sp>
          <p:nvSpPr>
            <p:cNvPr id="68" name="TextBox 67">
              <a:extLst>
                <a:ext uri="{FF2B5EF4-FFF2-40B4-BE49-F238E27FC236}">
                  <a16:creationId xmlns:a16="http://schemas.microsoft.com/office/drawing/2014/main" id="{49EE461F-6FE3-F34B-A1D8-65C934899444}"/>
                </a:ext>
              </a:extLst>
            </p:cNvPr>
            <p:cNvSpPr txBox="1"/>
            <p:nvPr/>
          </p:nvSpPr>
          <p:spPr>
            <a:xfrm>
              <a:off x="9122574" y="984553"/>
              <a:ext cx="6105760" cy="1015663"/>
            </a:xfrm>
            <a:prstGeom prst="rect">
              <a:avLst/>
            </a:prstGeom>
            <a:noFill/>
            <a:ln>
              <a:noFill/>
            </a:ln>
          </p:spPr>
          <p:txBody>
            <a:bodyPr wrap="square" rtlCol="0">
              <a:spAutoFit/>
            </a:bodyPr>
            <a:lstStyle/>
            <a:p>
              <a:r>
                <a:rPr lang="tr-TR" sz="6000" b="1" dirty="0">
                  <a:solidFill>
                    <a:schemeClr val="tx2"/>
                  </a:solidFill>
                  <a:latin typeface="Lato Black" panose="020F0502020204030203" pitchFamily="34" charset="0"/>
                  <a:ea typeface="Lato Black" panose="020F0502020204030203" pitchFamily="34" charset="0"/>
                  <a:cs typeface="Lato Black" panose="020F0502020204030203" pitchFamily="34" charset="0"/>
                </a:rPr>
                <a:t>GİRİŞ</a:t>
              </a:r>
              <a:endParaRPr lang="en-US" sz="6000" b="1" dirty="0">
                <a:solidFill>
                  <a:schemeClr val="tx2"/>
                </a:solidFill>
                <a:latin typeface="Lato Black" panose="020F0502020204030203" pitchFamily="34" charset="0"/>
                <a:ea typeface="Lato Black" panose="020F0502020204030203" pitchFamily="34" charset="0"/>
                <a:cs typeface="Lato Black" panose="020F0502020204030203" pitchFamily="34" charset="0"/>
              </a:endParaRPr>
            </a:p>
          </p:txBody>
        </p:sp>
      </p:grpSp>
      <p:pic>
        <p:nvPicPr>
          <p:cNvPr id="15"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0" name="9 Metin kutusu"/>
          <p:cNvSpPr txBox="1"/>
          <p:nvPr/>
        </p:nvSpPr>
        <p:spPr>
          <a:xfrm>
            <a:off x="2769326" y="4389120"/>
            <a:ext cx="20072386" cy="5847755"/>
          </a:xfrm>
          <a:prstGeom prst="rect">
            <a:avLst/>
          </a:prstGeom>
          <a:noFill/>
        </p:spPr>
        <p:txBody>
          <a:bodyPr wrap="square" rtlCol="0">
            <a:spAutoFit/>
          </a:bodyPr>
          <a:lstStyle/>
          <a:p>
            <a:pPr algn="ctr">
              <a:lnSpc>
                <a:spcPct val="150000"/>
              </a:lnSpc>
            </a:pPr>
            <a:r>
              <a:rPr lang="tr-TR" sz="5400" b="1" dirty="0">
                <a:solidFill>
                  <a:srgbClr val="373737"/>
                </a:solidFill>
                <a:latin typeface="Calibri" panose="020F0502020204030204" pitchFamily="34" charset="0"/>
                <a:cs typeface="Calibri" panose="020F0502020204030204" pitchFamily="34" charset="0"/>
              </a:rPr>
              <a:t>BU ÇALIŞMA </a:t>
            </a:r>
            <a:r>
              <a:rPr lang="tr-TR" sz="5400" b="1" dirty="0" smtClean="0">
                <a:solidFill>
                  <a:srgbClr val="373737"/>
                </a:solidFill>
                <a:latin typeface="Calibri" panose="020F0502020204030204" pitchFamily="34" charset="0"/>
                <a:cs typeface="Calibri" panose="020F0502020204030204" pitchFamily="34" charset="0"/>
              </a:rPr>
              <a:t>T.C. </a:t>
            </a:r>
            <a:r>
              <a:rPr lang="tr-TR" sz="5400" b="1" dirty="0">
                <a:solidFill>
                  <a:srgbClr val="373737"/>
                </a:solidFill>
                <a:latin typeface="Calibri" panose="020F0502020204030204" pitchFamily="34" charset="0"/>
                <a:cs typeface="Calibri" panose="020F0502020204030204" pitchFamily="34" charset="0"/>
              </a:rPr>
              <a:t>KALKINMA BAKANLIĞI </a:t>
            </a:r>
            <a:endParaRPr lang="tr-TR" sz="5400" b="1" dirty="0" smtClean="0">
              <a:solidFill>
                <a:srgbClr val="373737"/>
              </a:solidFill>
              <a:latin typeface="Calibri" panose="020F0502020204030204" pitchFamily="34" charset="0"/>
              <a:cs typeface="Calibri" panose="020F0502020204030204" pitchFamily="34" charset="0"/>
            </a:endParaRPr>
          </a:p>
          <a:p>
            <a:pPr algn="ctr">
              <a:lnSpc>
                <a:spcPct val="150000"/>
              </a:lnSpc>
            </a:pPr>
            <a:r>
              <a:rPr lang="tr-TR" sz="5400" b="1" dirty="0" smtClean="0">
                <a:solidFill>
                  <a:srgbClr val="373737"/>
                </a:solidFill>
                <a:latin typeface="Calibri" panose="020F0502020204030204" pitchFamily="34" charset="0"/>
                <a:cs typeface="Calibri" panose="020F0502020204030204" pitchFamily="34" charset="0"/>
              </a:rPr>
              <a:t>TARAFINDAN </a:t>
            </a:r>
            <a:r>
              <a:rPr lang="tr-TR" sz="5400" b="1" dirty="0">
                <a:solidFill>
                  <a:srgbClr val="373737"/>
                </a:solidFill>
                <a:latin typeface="Calibri" panose="020F0502020204030204" pitchFamily="34" charset="0"/>
                <a:cs typeface="Calibri" panose="020F0502020204030204" pitchFamily="34" charset="0"/>
              </a:rPr>
              <a:t>2018 YILINDA YAYINLANAN </a:t>
            </a:r>
            <a:endParaRPr lang="tr-TR" sz="5400" b="1" dirty="0" smtClean="0">
              <a:solidFill>
                <a:srgbClr val="373737"/>
              </a:solidFill>
              <a:latin typeface="Calibri" panose="020F0502020204030204" pitchFamily="34" charset="0"/>
              <a:cs typeface="Calibri" panose="020F0502020204030204" pitchFamily="34" charset="0"/>
            </a:endParaRPr>
          </a:p>
          <a:p>
            <a:pPr algn="ctr">
              <a:lnSpc>
                <a:spcPct val="150000"/>
              </a:lnSpc>
            </a:pPr>
            <a:r>
              <a:rPr lang="tr-TR" sz="6600" b="1" dirty="0" smtClean="0">
                <a:solidFill>
                  <a:srgbClr val="373737"/>
                </a:solidFill>
                <a:latin typeface="Calibri" panose="020F0502020204030204" pitchFamily="34" charset="0"/>
                <a:cs typeface="Calibri" panose="020F0502020204030204" pitchFamily="34" charset="0"/>
              </a:rPr>
              <a:t>’’ÜNİVERSİTELER </a:t>
            </a:r>
            <a:r>
              <a:rPr lang="tr-TR" sz="6600" b="1" dirty="0">
                <a:solidFill>
                  <a:srgbClr val="373737"/>
                </a:solidFill>
                <a:latin typeface="Calibri" panose="020F0502020204030204" pitchFamily="34" charset="0"/>
                <a:cs typeface="Calibri" panose="020F0502020204030204" pitchFamily="34" charset="0"/>
              </a:rPr>
              <a:t>İÇİN STRATEJİK PLANLAMA </a:t>
            </a:r>
            <a:r>
              <a:rPr lang="tr-TR" sz="6600" b="1" dirty="0" smtClean="0">
                <a:solidFill>
                  <a:srgbClr val="373737"/>
                </a:solidFill>
                <a:latin typeface="Calibri" panose="020F0502020204030204" pitchFamily="34" charset="0"/>
                <a:cs typeface="Calibri" panose="020F0502020204030204" pitchFamily="34" charset="0"/>
              </a:rPr>
              <a:t>REHBERİ’’</a:t>
            </a:r>
          </a:p>
          <a:p>
            <a:pPr algn="ctr">
              <a:lnSpc>
                <a:spcPct val="150000"/>
              </a:lnSpc>
            </a:pPr>
            <a:r>
              <a:rPr lang="tr-TR" sz="5400" b="1" dirty="0" smtClean="0">
                <a:solidFill>
                  <a:srgbClr val="373737"/>
                </a:solidFill>
                <a:latin typeface="Calibri" panose="020F0502020204030204" pitchFamily="34" charset="0"/>
                <a:cs typeface="Calibri" panose="020F0502020204030204" pitchFamily="34" charset="0"/>
              </a:rPr>
              <a:t>ESAS </a:t>
            </a:r>
            <a:r>
              <a:rPr lang="tr-TR" sz="5400" b="1" dirty="0">
                <a:solidFill>
                  <a:srgbClr val="373737"/>
                </a:solidFill>
                <a:latin typeface="Calibri" panose="020F0502020204030204" pitchFamily="34" charset="0"/>
                <a:cs typeface="Calibri" panose="020F0502020204030204" pitchFamily="34" charset="0"/>
              </a:rPr>
              <a:t>ALINARAK YAPILMIŞTIR.</a:t>
            </a:r>
          </a:p>
          <a:p>
            <a:endParaRPr lang="tr-TR" sz="3200" b="1" dirty="0">
              <a:solidFill>
                <a:srgbClr val="2F5597"/>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234514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992777" y="2311361"/>
            <a:ext cx="22468113" cy="9230219"/>
          </a:xfrm>
          <a:prstGeom prst="rect">
            <a:avLst/>
          </a:prstGeom>
          <a:noFill/>
        </p:spPr>
        <p:txBody>
          <a:bodyPr wrap="square" rtlCol="0">
            <a:spAutoFit/>
          </a:bodyPr>
          <a:lstStyle/>
          <a:p>
            <a:pPr marL="742950" indent="-742950">
              <a:lnSpc>
                <a:spcPct val="150000"/>
              </a:lnSpc>
              <a:buFont typeface="Wingdings" panose="05000000000000000000" pitchFamily="2" charset="2"/>
              <a:buChar char="Ø"/>
              <a:defRPr/>
            </a:pPr>
            <a:r>
              <a:rPr lang="tr-TR" sz="4000" b="1" dirty="0">
                <a:solidFill>
                  <a:schemeClr val="accent5">
                    <a:lumMod val="75000"/>
                  </a:schemeClr>
                </a:solidFill>
                <a:latin typeface="Calibri" panose="020F0502020204030204" pitchFamily="34" charset="0"/>
                <a:cs typeface="Calibri" panose="020F0502020204030204" pitchFamily="34" charset="0"/>
              </a:rPr>
              <a:t>STRATEJİK PLANLAMA SÜRECİNİ NASIL PLANLAYACAĞIZ?</a:t>
            </a:r>
          </a:p>
          <a:p>
            <a:pPr marL="742950" indent="-742950">
              <a:lnSpc>
                <a:spcPct val="150000"/>
              </a:lnSpc>
              <a:buFont typeface="Wingdings" panose="05000000000000000000" pitchFamily="2" charset="2"/>
              <a:buChar char="Ø"/>
              <a:defRPr/>
            </a:pPr>
            <a:r>
              <a:rPr lang="tr-TR" sz="4000" b="1" dirty="0">
                <a:solidFill>
                  <a:schemeClr val="accent5">
                    <a:lumMod val="75000"/>
                  </a:schemeClr>
                </a:solidFill>
                <a:latin typeface="Calibri" panose="020F0502020204030204" pitchFamily="34" charset="0"/>
                <a:cs typeface="Calibri" panose="020F0502020204030204" pitchFamily="34" charset="0"/>
              </a:rPr>
              <a:t>NEREDEYİZ?</a:t>
            </a:r>
          </a:p>
          <a:p>
            <a:pPr marL="742950" indent="-742950">
              <a:lnSpc>
                <a:spcPct val="150000"/>
              </a:lnSpc>
              <a:buFont typeface="Wingdings" panose="05000000000000000000" pitchFamily="2" charset="2"/>
              <a:buChar char="Ø"/>
              <a:defRPr/>
            </a:pPr>
            <a:r>
              <a:rPr lang="tr-TR" sz="4000" b="1" dirty="0">
                <a:solidFill>
                  <a:schemeClr val="accent5">
                    <a:lumMod val="75000"/>
                  </a:schemeClr>
                </a:solidFill>
                <a:latin typeface="Calibri" panose="020F0502020204030204" pitchFamily="34" charset="0"/>
                <a:cs typeface="Calibri" panose="020F0502020204030204" pitchFamily="34" charset="0"/>
              </a:rPr>
              <a:t>GELECEĞE NASIL BAKIYORUZ?</a:t>
            </a:r>
          </a:p>
          <a:p>
            <a:pPr marL="742950" indent="-742950">
              <a:lnSpc>
                <a:spcPct val="150000"/>
              </a:lnSpc>
              <a:buFont typeface="Wingdings" panose="05000000000000000000" pitchFamily="2" charset="2"/>
              <a:buChar char="Ø"/>
              <a:defRPr/>
            </a:pPr>
            <a:r>
              <a:rPr lang="tr-TR" sz="4000" b="1" dirty="0">
                <a:solidFill>
                  <a:schemeClr val="accent5">
                    <a:lumMod val="75000"/>
                  </a:schemeClr>
                </a:solidFill>
                <a:latin typeface="Calibri" panose="020F0502020204030204" pitchFamily="34" charset="0"/>
                <a:cs typeface="Calibri" panose="020F0502020204030204" pitchFamily="34" charset="0"/>
              </a:rPr>
              <a:t>NEREYE ULAŞMAK İSTİYORUZ?</a:t>
            </a:r>
          </a:p>
          <a:p>
            <a:pPr marL="742950" indent="-742950">
              <a:lnSpc>
                <a:spcPct val="150000"/>
              </a:lnSpc>
              <a:buFont typeface="Wingdings" panose="05000000000000000000" pitchFamily="2" charset="2"/>
              <a:buChar char="Ø"/>
              <a:defRPr/>
            </a:pPr>
            <a:r>
              <a:rPr lang="tr-TR" sz="4000" b="1" dirty="0">
                <a:solidFill>
                  <a:schemeClr val="accent5">
                    <a:lumMod val="75000"/>
                  </a:schemeClr>
                </a:solidFill>
                <a:latin typeface="Calibri" panose="020F0502020204030204" pitchFamily="34" charset="0"/>
                <a:cs typeface="Calibri" panose="020F0502020204030204" pitchFamily="34" charset="0"/>
              </a:rPr>
              <a:t>AMAÇ, HEDEF, PERFORMANS GÖSTERGELERİ VE </a:t>
            </a:r>
            <a:r>
              <a:rPr lang="tr-TR" sz="4000" b="1" dirty="0" smtClean="0">
                <a:solidFill>
                  <a:schemeClr val="accent5">
                    <a:lumMod val="75000"/>
                  </a:schemeClr>
                </a:solidFill>
                <a:latin typeface="Calibri" panose="020F0502020204030204" pitchFamily="34" charset="0"/>
                <a:cs typeface="Calibri" panose="020F0502020204030204" pitchFamily="34" charset="0"/>
              </a:rPr>
              <a:t>STRATEJİLERİMİZ BELİRLENİRKEN AZAMİ </a:t>
            </a:r>
            <a:r>
              <a:rPr lang="tr-TR" sz="4000" b="1" dirty="0">
                <a:solidFill>
                  <a:schemeClr val="accent5">
                    <a:lumMod val="75000"/>
                  </a:schemeClr>
                </a:solidFill>
                <a:latin typeface="Calibri" panose="020F0502020204030204" pitchFamily="34" charset="0"/>
                <a:cs typeface="Calibri" panose="020F0502020204030204" pitchFamily="34" charset="0"/>
              </a:rPr>
              <a:t>KATILIMI VE EŞGÜDÜMÜ SAĞLAYABİLECEK MİYİZ</a:t>
            </a:r>
            <a:r>
              <a:rPr lang="tr-TR" sz="4000" b="1" dirty="0" smtClean="0">
                <a:solidFill>
                  <a:schemeClr val="accent5">
                    <a:lumMod val="75000"/>
                  </a:schemeClr>
                </a:solidFill>
                <a:latin typeface="Calibri" panose="020F0502020204030204" pitchFamily="34" charset="0"/>
                <a:cs typeface="Calibri" panose="020F0502020204030204" pitchFamily="34" charset="0"/>
              </a:rPr>
              <a:t>?</a:t>
            </a:r>
          </a:p>
          <a:p>
            <a:pPr marL="571500" indent="-571500">
              <a:lnSpc>
                <a:spcPct val="150000"/>
              </a:lnSpc>
              <a:buFont typeface="Wingdings" panose="05000000000000000000" pitchFamily="2" charset="2"/>
              <a:buChar char="Ø"/>
              <a:defRPr/>
            </a:pPr>
            <a:r>
              <a:rPr lang="tr-TR" sz="4000" b="1" dirty="0" smtClean="0">
                <a:solidFill>
                  <a:schemeClr val="accent5">
                    <a:lumMod val="75000"/>
                  </a:schemeClr>
                </a:solidFill>
                <a:latin typeface="Calibri" panose="020F0502020204030204" pitchFamily="34" charset="0"/>
                <a:cs typeface="Calibri" panose="020F0502020204030204" pitchFamily="34" charset="0"/>
              </a:rPr>
              <a:t>EYLEM </a:t>
            </a:r>
            <a:r>
              <a:rPr lang="tr-TR" sz="4000" b="1" dirty="0">
                <a:solidFill>
                  <a:schemeClr val="accent5">
                    <a:lumMod val="75000"/>
                  </a:schemeClr>
                </a:solidFill>
                <a:latin typeface="Calibri" panose="020F0502020204030204" pitchFamily="34" charset="0"/>
                <a:cs typeface="Calibri" panose="020F0502020204030204" pitchFamily="34" charset="0"/>
              </a:rPr>
              <a:t>PLANLARIMIZDA FAALİYETLER VE SORUMLULAR BELLİ Mİ?</a:t>
            </a:r>
          </a:p>
          <a:p>
            <a:pPr marL="571500" indent="-571500">
              <a:lnSpc>
                <a:spcPct val="150000"/>
              </a:lnSpc>
              <a:buFont typeface="Wingdings" panose="05000000000000000000" pitchFamily="2" charset="2"/>
              <a:buChar char="Ø"/>
              <a:defRPr/>
            </a:pPr>
            <a:r>
              <a:rPr lang="tr-TR" sz="4000" b="1" dirty="0">
                <a:solidFill>
                  <a:schemeClr val="accent5">
                    <a:lumMod val="75000"/>
                  </a:schemeClr>
                </a:solidFill>
                <a:latin typeface="Calibri" panose="020F0502020204030204" pitchFamily="34" charset="0"/>
                <a:cs typeface="Calibri" panose="020F0502020204030204" pitchFamily="34" charset="0"/>
              </a:rPr>
              <a:t>GİTMEK İSTEDİĞİMİZ YERE NASIL ULAŞIRIZ?</a:t>
            </a:r>
          </a:p>
          <a:p>
            <a:pPr marL="571500" indent="-571500">
              <a:lnSpc>
                <a:spcPct val="150000"/>
              </a:lnSpc>
              <a:buFont typeface="Wingdings" panose="05000000000000000000" pitchFamily="2" charset="2"/>
              <a:buChar char="Ø"/>
              <a:defRPr/>
            </a:pPr>
            <a:r>
              <a:rPr lang="tr-TR" sz="4000" b="1" dirty="0">
                <a:solidFill>
                  <a:schemeClr val="accent5">
                    <a:lumMod val="75000"/>
                  </a:schemeClr>
                </a:solidFill>
                <a:latin typeface="Calibri" panose="020F0502020204030204" pitchFamily="34" charset="0"/>
                <a:cs typeface="Calibri" panose="020F0502020204030204" pitchFamily="34" charset="0"/>
              </a:rPr>
              <a:t>STRATEJİK PLAN BAŞARIMIZA NASIL YARDIM EDER?</a:t>
            </a:r>
          </a:p>
          <a:p>
            <a:pPr marL="571500" indent="-571500">
              <a:lnSpc>
                <a:spcPct val="150000"/>
              </a:lnSpc>
              <a:buFont typeface="Wingdings" panose="05000000000000000000" pitchFamily="2" charset="2"/>
              <a:buChar char="Ø"/>
              <a:defRPr/>
            </a:pPr>
            <a:r>
              <a:rPr lang="tr-TR" sz="4000" b="1" dirty="0">
                <a:solidFill>
                  <a:schemeClr val="accent5">
                    <a:lumMod val="75000"/>
                  </a:schemeClr>
                </a:solidFill>
                <a:latin typeface="Calibri" panose="020F0502020204030204" pitchFamily="34" charset="0"/>
                <a:cs typeface="Calibri" panose="020F0502020204030204" pitchFamily="34" charset="0"/>
              </a:rPr>
              <a:t>BAŞARIMIZI NASIL TAKİP EDER VE DEĞERLENDİRİRİZ?</a:t>
            </a:r>
            <a:endParaRPr lang="tr-TR" sz="4800" b="1" dirty="0">
              <a:solidFill>
                <a:schemeClr val="accent5">
                  <a:lumMod val="75000"/>
                </a:schemeClr>
              </a:solidFill>
              <a:latin typeface="Calibri" panose="020F0502020204030204" pitchFamily="34" charset="0"/>
              <a:ea typeface="Montserrat Hairline" charset="0"/>
              <a:cs typeface="Calibri" panose="020F0502020204030204" pitchFamily="34" charset="0"/>
            </a:endParaRPr>
          </a:p>
        </p:txBody>
      </p:sp>
      <p:pic>
        <p:nvPicPr>
          <p:cNvPr id="7"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0">
            <a:extLst>
              <a:ext uri="{FF2B5EF4-FFF2-40B4-BE49-F238E27FC236}">
                <a16:creationId xmlns:a16="http://schemas.microsoft.com/office/drawing/2014/main" id="{5A8CFAF8-FDC0-4F84-9ED1-CF44C8D37A26}"/>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67">
            <a:extLst>
              <a:ext uri="{FF2B5EF4-FFF2-40B4-BE49-F238E27FC236}">
                <a16:creationId xmlns:a16="http://schemas.microsoft.com/office/drawing/2014/main" id="{642D9BD2-56A6-4112-BA6B-4F242CE6D94A}"/>
              </a:ext>
            </a:extLst>
          </p:cNvPr>
          <p:cNvSpPr txBox="1"/>
          <p:nvPr/>
        </p:nvSpPr>
        <p:spPr>
          <a:xfrm>
            <a:off x="-2" y="573390"/>
            <a:ext cx="24377650" cy="923330"/>
          </a:xfrm>
          <a:prstGeom prst="rect">
            <a:avLst/>
          </a:prstGeom>
          <a:noFill/>
          <a:ln>
            <a:noFill/>
          </a:ln>
        </p:spPr>
        <p:txBody>
          <a:bodyPr wrap="square" rtlCol="0">
            <a:spAutoFit/>
          </a:bodyPr>
          <a:lstStyle/>
          <a:p>
            <a:pPr algn="ctr"/>
            <a:r>
              <a:rPr lang="tr-TR" sz="5400" b="1" dirty="0">
                <a:solidFill>
                  <a:schemeClr val="bg1"/>
                </a:solidFill>
                <a:latin typeface="+mj-lt"/>
                <a:ea typeface="Lato Black" panose="020F0502020204030203" pitchFamily="34" charset="0"/>
                <a:cs typeface="Lato Black" panose="020F0502020204030203" pitchFamily="34" charset="0"/>
              </a:rPr>
              <a:t>STRATEJİK YÖNETİM </a:t>
            </a:r>
            <a:r>
              <a:rPr lang="tr-TR" sz="5400" b="1" dirty="0" smtClean="0">
                <a:solidFill>
                  <a:schemeClr val="bg1"/>
                </a:solidFill>
                <a:latin typeface="+mj-lt"/>
                <a:ea typeface="Lato Black" panose="020F0502020204030203" pitchFamily="34" charset="0"/>
                <a:cs typeface="Lato Black" panose="020F0502020204030203" pitchFamily="34" charset="0"/>
              </a:rPr>
              <a:t>(PUKÖ) DÖNGÜSÜ</a:t>
            </a:r>
            <a:endParaRPr lang="tr-TR" sz="5400" b="1" dirty="0">
              <a:solidFill>
                <a:schemeClr val="bg1"/>
              </a:solidFill>
              <a:latin typeface="+mj-lt"/>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271003651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3831046" y="2713637"/>
            <a:ext cx="17962154" cy="8940878"/>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r>
              <a:rPr kumimoji="0" lang="tr-TR" sz="4000" b="1"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rPr>
              <a:t>STRATEJİK PLAN HAZIRLIK PLANI TASARIMI (ÖN HAZIRLIK) </a:t>
            </a:r>
          </a:p>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r>
              <a:rPr kumimoji="0" lang="tr-TR" sz="4000" b="1"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rPr>
              <a:t>MEVCUT DURUM ANALİZİ </a:t>
            </a:r>
          </a:p>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r>
              <a:rPr kumimoji="0" lang="tr-TR" sz="4000" b="1"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rPr>
              <a:t>VİZYON MİSYON TEMEL DEĞERLER</a:t>
            </a:r>
          </a:p>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r>
              <a:rPr kumimoji="0" lang="tr-TR" sz="4000" b="1"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rPr>
              <a:t>FARKLILAŞMA STRATEJİSİ </a:t>
            </a:r>
          </a:p>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r>
              <a:rPr kumimoji="0" lang="tr-TR" sz="4000" b="1"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rPr>
              <a:t>STRATEJİ GELİŞTİRME </a:t>
            </a:r>
          </a:p>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r>
              <a:rPr kumimoji="0" lang="tr-TR" sz="4000" b="1"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rPr>
              <a:t>EYLEM PLANLARI</a:t>
            </a:r>
          </a:p>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r>
              <a:rPr kumimoji="0" lang="tr-TR" sz="4000" b="1"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rPr>
              <a:t>PERFORMANS PROGRAMI </a:t>
            </a:r>
          </a:p>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r>
              <a:rPr lang="tr-TR" sz="4000" b="1" noProof="0" dirty="0">
                <a:solidFill>
                  <a:srgbClr val="000000"/>
                </a:solidFill>
                <a:latin typeface="Calibri" panose="020F0502020204030204" pitchFamily="34" charset="0"/>
                <a:ea typeface="Montserrat Hairline" charset="0"/>
                <a:cs typeface="Calibri" panose="020F0502020204030204" pitchFamily="34" charset="0"/>
              </a:rPr>
              <a:t>TASLAK STRATEJİK PLANIN OLUŞTURULMASI VE SUNUMU</a:t>
            </a:r>
          </a:p>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r>
              <a:rPr kumimoji="0" lang="tr-TR" sz="4000" b="1" i="0" u="none" strike="noStrike" kern="1200" cap="none" spc="0" normalizeH="0" baseline="0" dirty="0">
                <a:ln>
                  <a:noFill/>
                </a:ln>
                <a:solidFill>
                  <a:srgbClr val="000000"/>
                </a:solidFill>
                <a:effectLst/>
                <a:uLnTx/>
                <a:uFillTx/>
                <a:latin typeface="Calibri" panose="020F0502020204030204" pitchFamily="34" charset="0"/>
                <a:ea typeface="Montserrat Hairline" charset="0"/>
                <a:cs typeface="Calibri" panose="020F0502020204030204" pitchFamily="34" charset="0"/>
              </a:rPr>
              <a:t>STRATEJİK</a:t>
            </a:r>
            <a:r>
              <a:rPr kumimoji="0" lang="tr-TR" sz="4000" b="1" i="0" u="none" strike="noStrike" kern="1200" cap="none" spc="0" normalizeH="0" dirty="0">
                <a:ln>
                  <a:noFill/>
                </a:ln>
                <a:solidFill>
                  <a:srgbClr val="000000"/>
                </a:solidFill>
                <a:effectLst/>
                <a:uLnTx/>
                <a:uFillTx/>
                <a:latin typeface="Calibri" panose="020F0502020204030204" pitchFamily="34" charset="0"/>
                <a:ea typeface="Montserrat Hairline" charset="0"/>
                <a:cs typeface="Calibri" panose="020F0502020204030204" pitchFamily="34" charset="0"/>
              </a:rPr>
              <a:t> PLANIN </a:t>
            </a:r>
            <a:r>
              <a:rPr kumimoji="0" lang="tr-TR" sz="4000" b="1" i="0" u="none" strike="noStrike" kern="1200" cap="none" spc="0" normalizeH="0" dirty="0" smtClean="0">
                <a:ln>
                  <a:noFill/>
                </a:ln>
                <a:solidFill>
                  <a:srgbClr val="000000"/>
                </a:solidFill>
                <a:effectLst/>
                <a:uLnTx/>
                <a:uFillTx/>
                <a:latin typeface="Calibri" panose="020F0502020204030204" pitchFamily="34" charset="0"/>
                <a:ea typeface="Montserrat Hairline" charset="0"/>
                <a:cs typeface="Calibri" panose="020F0502020204030204" pitchFamily="34" charset="0"/>
              </a:rPr>
              <a:t>SENATO TARAFINDAN ONAYLANMASI </a:t>
            </a:r>
            <a:r>
              <a:rPr kumimoji="0" lang="tr-TR" sz="4000" b="1" i="0" u="none" strike="noStrike" kern="1200" cap="none" spc="0" normalizeH="0" dirty="0">
                <a:ln>
                  <a:noFill/>
                </a:ln>
                <a:solidFill>
                  <a:srgbClr val="000000"/>
                </a:solidFill>
                <a:effectLst/>
                <a:uLnTx/>
                <a:uFillTx/>
                <a:latin typeface="Calibri" panose="020F0502020204030204" pitchFamily="34" charset="0"/>
                <a:ea typeface="Montserrat Hairline" charset="0"/>
                <a:cs typeface="Calibri" panose="020F0502020204030204" pitchFamily="34" charset="0"/>
              </a:rPr>
              <a:t>VE TÜM BİRİMLERLE PAYLAŞILMASI</a:t>
            </a:r>
            <a:endParaRPr kumimoji="0" lang="tr-TR" sz="4000" b="1"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r>
              <a:rPr kumimoji="0" lang="tr-TR" sz="4000" b="1"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rPr>
              <a:t>İZLEME VE DEĞERLENDİRME</a:t>
            </a: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573389"/>
            <a:ext cx="24377650" cy="923330"/>
          </a:xfrm>
          <a:prstGeom prst="rect">
            <a:avLst/>
          </a:prstGeom>
          <a:noFill/>
          <a:ln>
            <a:noFill/>
          </a:ln>
        </p:spPr>
        <p:txBody>
          <a:bodyPr wrap="square" rtlCol="0">
            <a:spAutoFit/>
          </a:bodyPr>
          <a:lstStyle/>
          <a:p>
            <a:pPr algn="ctr"/>
            <a:r>
              <a:rPr lang="tr-TR" sz="54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PLANLAMA SÜRECİ</a:t>
            </a:r>
          </a:p>
        </p:txBody>
      </p:sp>
    </p:spTree>
    <p:extLst>
      <p:ext uri="{BB962C8B-B14F-4D97-AF65-F5344CB8AC3E}">
        <p14:creationId xmlns:p14="http://schemas.microsoft.com/office/powerpoint/2010/main" val="271003651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3563007" y="3247698"/>
            <a:ext cx="17373600" cy="8135006"/>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2850851212"/>
              </p:ext>
            </p:extLst>
          </p:nvPr>
        </p:nvGraphicFramePr>
        <p:xfrm>
          <a:off x="791308" y="2995963"/>
          <a:ext cx="23334783" cy="9158574"/>
        </p:xfrm>
        <a:graphic>
          <a:graphicData uri="http://schemas.openxmlformats.org/drawingml/2006/table">
            <a:tbl>
              <a:tblPr firstRow="1">
                <a:tableStyleId>{74C1A8A3-306A-4EB7-A6B1-4F7E0EB9C5D6}</a:tableStyleId>
              </a:tblPr>
              <a:tblGrid>
                <a:gridCol w="2058128">
                  <a:extLst>
                    <a:ext uri="{9D8B030D-6E8A-4147-A177-3AD203B41FA5}">
                      <a16:colId xmlns:a16="http://schemas.microsoft.com/office/drawing/2014/main" val="1742961335"/>
                    </a:ext>
                  </a:extLst>
                </a:gridCol>
                <a:gridCol w="8185842">
                  <a:extLst>
                    <a:ext uri="{9D8B030D-6E8A-4147-A177-3AD203B41FA5}">
                      <a16:colId xmlns:a16="http://schemas.microsoft.com/office/drawing/2014/main" val="1786924338"/>
                    </a:ext>
                  </a:extLst>
                </a:gridCol>
                <a:gridCol w="13090813">
                  <a:extLst>
                    <a:ext uri="{9D8B030D-6E8A-4147-A177-3AD203B41FA5}">
                      <a16:colId xmlns:a16="http://schemas.microsoft.com/office/drawing/2014/main" val="2162858559"/>
                    </a:ext>
                  </a:extLst>
                </a:gridCol>
              </a:tblGrid>
              <a:tr h="819469">
                <a:tc>
                  <a:txBody>
                    <a:bodyPr/>
                    <a:lstStyle/>
                    <a:p>
                      <a:pPr marL="76200" marR="76200" algn="l">
                        <a:lnSpc>
                          <a:spcPct val="107000"/>
                        </a:lnSpc>
                        <a:spcAft>
                          <a:spcPts val="800"/>
                        </a:spcAft>
                      </a:pPr>
                      <a:r>
                        <a:rPr lang="tr-TR" sz="2800" b="1" dirty="0">
                          <a:effectLst/>
                        </a:rPr>
                        <a:t>SIRA NO</a:t>
                      </a:r>
                      <a:endParaRPr lang="tr-TR" sz="2800" b="1"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solidFill>
                      <a:srgbClr val="373737"/>
                    </a:solidFill>
                  </a:tcPr>
                </a:tc>
                <a:tc>
                  <a:txBody>
                    <a:bodyPr/>
                    <a:lstStyle/>
                    <a:p>
                      <a:pPr marL="76200" marR="76200" algn="l">
                        <a:lnSpc>
                          <a:spcPct val="107000"/>
                        </a:lnSpc>
                        <a:spcAft>
                          <a:spcPts val="800"/>
                        </a:spcAft>
                      </a:pPr>
                      <a:r>
                        <a:rPr lang="tr-TR" sz="2800" b="1" dirty="0">
                          <a:effectLst/>
                        </a:rPr>
                        <a:t>ADI-SOYADI</a:t>
                      </a:r>
                      <a:endParaRPr lang="tr-TR" sz="2800" b="1"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solidFill>
                      <a:srgbClr val="373737"/>
                    </a:solidFill>
                  </a:tcPr>
                </a:tc>
                <a:tc>
                  <a:txBody>
                    <a:bodyPr/>
                    <a:lstStyle/>
                    <a:p>
                      <a:pPr marL="76200" marR="76200" algn="l">
                        <a:lnSpc>
                          <a:spcPct val="107000"/>
                        </a:lnSpc>
                        <a:spcAft>
                          <a:spcPts val="800"/>
                        </a:spcAft>
                      </a:pPr>
                      <a:r>
                        <a:rPr lang="tr-TR" sz="2800" b="1" dirty="0">
                          <a:effectLst/>
                        </a:rPr>
                        <a:t>GÖREVİ</a:t>
                      </a:r>
                      <a:endParaRPr lang="tr-TR" sz="2800" b="1"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solidFill>
                      <a:srgbClr val="373737"/>
                    </a:solidFill>
                  </a:tcPr>
                </a:tc>
                <a:extLst>
                  <a:ext uri="{0D108BD9-81ED-4DB2-BD59-A6C34878D82A}">
                    <a16:rowId xmlns:a16="http://schemas.microsoft.com/office/drawing/2014/main" val="2484077625"/>
                  </a:ext>
                </a:extLst>
              </a:tr>
              <a:tr h="819469">
                <a:tc>
                  <a:txBody>
                    <a:bodyPr/>
                    <a:lstStyle/>
                    <a:p>
                      <a:pPr marL="76200" marR="76200" algn="ctr">
                        <a:lnSpc>
                          <a:spcPct val="107000"/>
                        </a:lnSpc>
                        <a:spcAft>
                          <a:spcPts val="800"/>
                        </a:spcAft>
                      </a:pPr>
                      <a:r>
                        <a:rPr lang="tr-TR" sz="2800" b="0" dirty="0">
                          <a:solidFill>
                            <a:srgbClr val="000000"/>
                          </a:solidFill>
                          <a:effectLst/>
                        </a:rPr>
                        <a:t>1</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76200" marR="76200">
                        <a:lnSpc>
                          <a:spcPct val="107000"/>
                        </a:lnSpc>
                        <a:spcAft>
                          <a:spcPts val="800"/>
                        </a:spcAft>
                      </a:pPr>
                      <a:r>
                        <a:rPr lang="tr-TR" sz="2800" b="0" dirty="0">
                          <a:solidFill>
                            <a:srgbClr val="000000"/>
                          </a:solidFill>
                          <a:effectLst/>
                        </a:rPr>
                        <a:t>Prof. Dr. Belma AKŞİT</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76200" marR="76200">
                        <a:lnSpc>
                          <a:spcPct val="107000"/>
                        </a:lnSpc>
                        <a:spcAft>
                          <a:spcPts val="800"/>
                        </a:spcAft>
                      </a:pPr>
                      <a:r>
                        <a:rPr lang="tr-TR" sz="2800" b="0" dirty="0" smtClean="0">
                          <a:solidFill>
                            <a:srgbClr val="000000"/>
                          </a:solidFill>
                          <a:effectLst/>
                        </a:rPr>
                        <a:t>Kalite ve Stratejik Planlama Sürecinden Sorumlu Rektör </a:t>
                      </a:r>
                      <a:r>
                        <a:rPr lang="tr-TR" sz="2800" b="0" dirty="0">
                          <a:solidFill>
                            <a:srgbClr val="000000"/>
                          </a:solidFill>
                          <a:effectLst/>
                        </a:rPr>
                        <a:t>Yardımcısı</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367921341"/>
                  </a:ext>
                </a:extLst>
              </a:tr>
              <a:tr h="819469">
                <a:tc>
                  <a:txBody>
                    <a:bodyPr/>
                    <a:lstStyle/>
                    <a:p>
                      <a:pPr marL="76200" marR="76200" algn="ctr">
                        <a:lnSpc>
                          <a:spcPct val="107000"/>
                        </a:lnSpc>
                        <a:spcAft>
                          <a:spcPts val="800"/>
                        </a:spcAft>
                      </a:pPr>
                      <a:r>
                        <a:rPr lang="tr-TR" sz="2800" b="0" dirty="0">
                          <a:solidFill>
                            <a:srgbClr val="000000"/>
                          </a:solidFill>
                          <a:effectLst/>
                        </a:rPr>
                        <a:t>2</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76200" marR="76200">
                        <a:lnSpc>
                          <a:spcPct val="107000"/>
                        </a:lnSpc>
                        <a:spcAft>
                          <a:spcPts val="800"/>
                        </a:spcAft>
                      </a:pPr>
                      <a:r>
                        <a:rPr lang="tr-TR" sz="2800" b="0" dirty="0">
                          <a:solidFill>
                            <a:srgbClr val="000000"/>
                          </a:solidFill>
                          <a:effectLst/>
                        </a:rPr>
                        <a:t>Sevim ÇAVDARLI</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76200" marR="76200">
                        <a:lnSpc>
                          <a:spcPct val="107000"/>
                        </a:lnSpc>
                        <a:spcAft>
                          <a:spcPts val="800"/>
                        </a:spcAft>
                      </a:pPr>
                      <a:r>
                        <a:rPr lang="tr-TR" sz="2800" b="0" dirty="0">
                          <a:solidFill>
                            <a:srgbClr val="000000"/>
                          </a:solidFill>
                          <a:effectLst/>
                        </a:rPr>
                        <a:t>Strateji ve İş Geliştirme Direktörü</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4014558641"/>
                  </a:ext>
                </a:extLst>
              </a:tr>
              <a:tr h="963884">
                <a:tc>
                  <a:txBody>
                    <a:bodyPr/>
                    <a:lstStyle/>
                    <a:p>
                      <a:pPr marL="76200" marR="76200" algn="ctr">
                        <a:lnSpc>
                          <a:spcPct val="107000"/>
                        </a:lnSpc>
                        <a:spcAft>
                          <a:spcPts val="800"/>
                        </a:spcAft>
                      </a:pPr>
                      <a:r>
                        <a:rPr lang="tr-TR" sz="2800" b="0" dirty="0">
                          <a:solidFill>
                            <a:srgbClr val="000000"/>
                          </a:solidFill>
                          <a:effectLst/>
                        </a:rPr>
                        <a:t>3</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76200" marR="76200" algn="l" defTabSz="1828434" rtl="0" eaLnBrk="1" latinLnBrk="0" hangingPunct="1">
                        <a:lnSpc>
                          <a:spcPct val="107000"/>
                        </a:lnSpc>
                        <a:spcAft>
                          <a:spcPts val="800"/>
                        </a:spcAft>
                      </a:pPr>
                      <a:r>
                        <a:rPr lang="tr-TR" sz="2800" b="0" kern="1200" dirty="0">
                          <a:solidFill>
                            <a:srgbClr val="000000"/>
                          </a:solidFill>
                          <a:effectLst/>
                          <a:latin typeface="+mn-lt"/>
                          <a:ea typeface="+mn-ea"/>
                          <a:cs typeface="+mn-cs"/>
                        </a:rPr>
                        <a:t>Doç. Dr. Sinan APAK</a:t>
                      </a:r>
                    </a:p>
                  </a:txBody>
                  <a:tcPr marL="0" marR="0" marT="0" marB="0" anchor="ctr"/>
                </a:tc>
                <a:tc>
                  <a:txBody>
                    <a:bodyPr/>
                    <a:lstStyle/>
                    <a:p>
                      <a:pPr marL="76200" marR="76200" algn="just" defTabSz="1828434" rtl="0" eaLnBrk="1" latinLnBrk="0" hangingPunct="1">
                        <a:lnSpc>
                          <a:spcPct val="107000"/>
                        </a:lnSpc>
                        <a:spcAft>
                          <a:spcPts val="800"/>
                        </a:spcAft>
                      </a:pPr>
                      <a:r>
                        <a:rPr lang="tr-TR" sz="2800" b="0" kern="1200" dirty="0">
                          <a:solidFill>
                            <a:srgbClr val="000000"/>
                          </a:solidFill>
                          <a:effectLst/>
                          <a:latin typeface="+mn-lt"/>
                          <a:ea typeface="+mn-ea"/>
                          <a:cs typeface="+mn-cs"/>
                        </a:rPr>
                        <a:t>Kalite Yönetim </a:t>
                      </a:r>
                      <a:r>
                        <a:rPr lang="tr-TR" sz="2800" b="0" kern="1200" dirty="0" smtClean="0">
                          <a:solidFill>
                            <a:srgbClr val="000000"/>
                          </a:solidFill>
                          <a:effectLst/>
                          <a:latin typeface="+mn-lt"/>
                          <a:ea typeface="+mn-ea"/>
                          <a:cs typeface="+mn-cs"/>
                        </a:rPr>
                        <a:t>Koordinatörü/Mühendislik </a:t>
                      </a:r>
                      <a:r>
                        <a:rPr lang="tr-TR" sz="2800" b="0" kern="1200" dirty="0">
                          <a:solidFill>
                            <a:srgbClr val="000000"/>
                          </a:solidFill>
                          <a:effectLst/>
                          <a:latin typeface="+mn-lt"/>
                          <a:ea typeface="+mn-ea"/>
                          <a:cs typeface="+mn-cs"/>
                        </a:rPr>
                        <a:t>ve Doğa Bilimleri Fakültesi Dekan </a:t>
                      </a:r>
                      <a:r>
                        <a:rPr lang="tr-TR" sz="2800" b="0" kern="1200" dirty="0" err="1" smtClean="0">
                          <a:solidFill>
                            <a:srgbClr val="000000"/>
                          </a:solidFill>
                          <a:effectLst/>
                          <a:latin typeface="+mn-lt"/>
                          <a:ea typeface="+mn-ea"/>
                          <a:cs typeface="+mn-cs"/>
                        </a:rPr>
                        <a:t>Yard</a:t>
                      </a:r>
                      <a:r>
                        <a:rPr lang="tr-TR" sz="2800" b="0" kern="1200" dirty="0" smtClean="0">
                          <a:solidFill>
                            <a:srgbClr val="000000"/>
                          </a:solidFill>
                          <a:effectLst/>
                          <a:latin typeface="+mn-lt"/>
                          <a:ea typeface="+mn-ea"/>
                          <a:cs typeface="+mn-cs"/>
                        </a:rPr>
                        <a:t>.</a:t>
                      </a:r>
                      <a:endParaRPr lang="tr-TR" sz="2800" b="0"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3205700446"/>
                  </a:ext>
                </a:extLst>
              </a:tr>
              <a:tr h="819469">
                <a:tc>
                  <a:txBody>
                    <a:bodyPr/>
                    <a:lstStyle/>
                    <a:p>
                      <a:pPr marL="76200" marR="76200" algn="ctr">
                        <a:lnSpc>
                          <a:spcPct val="107000"/>
                        </a:lnSpc>
                        <a:spcAft>
                          <a:spcPts val="800"/>
                        </a:spcAft>
                      </a:pPr>
                      <a:r>
                        <a:rPr lang="tr-TR" sz="2800" b="0" dirty="0">
                          <a:solidFill>
                            <a:srgbClr val="000000"/>
                          </a:solidFill>
                          <a:effectLst/>
                        </a:rPr>
                        <a:t>4</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76200" marR="76200" indent="0" algn="l" defTabSz="1828434" rtl="0" eaLnBrk="1" fontAlgn="auto" latinLnBrk="0" hangingPunct="1">
                        <a:lnSpc>
                          <a:spcPct val="107000"/>
                        </a:lnSpc>
                        <a:spcBef>
                          <a:spcPts val="0"/>
                        </a:spcBef>
                        <a:spcAft>
                          <a:spcPts val="800"/>
                        </a:spcAft>
                        <a:buClrTx/>
                        <a:buSzTx/>
                        <a:buFontTx/>
                        <a:buNone/>
                        <a:tabLst/>
                        <a:defRPr/>
                      </a:pPr>
                      <a:r>
                        <a:rPr lang="tr-TR" sz="2800" b="0" kern="1200" dirty="0">
                          <a:solidFill>
                            <a:srgbClr val="000000"/>
                          </a:solidFill>
                          <a:effectLst/>
                          <a:latin typeface="+mn-lt"/>
                          <a:ea typeface="+mn-ea"/>
                          <a:cs typeface="+mn-cs"/>
                        </a:rPr>
                        <a:t>Prof. Dr. Zafer ÖZTEK</a:t>
                      </a:r>
                    </a:p>
                  </a:txBody>
                  <a:tcPr marL="0" marR="0" marT="0" marB="0" anchor="ctr"/>
                </a:tc>
                <a:tc>
                  <a:txBody>
                    <a:bodyPr/>
                    <a:lstStyle/>
                    <a:p>
                      <a:pPr marL="76200" marR="76200" indent="0" algn="l" defTabSz="1828434" rtl="0" eaLnBrk="1" fontAlgn="auto" latinLnBrk="0" hangingPunct="1">
                        <a:lnSpc>
                          <a:spcPct val="107000"/>
                        </a:lnSpc>
                        <a:spcBef>
                          <a:spcPts val="0"/>
                        </a:spcBef>
                        <a:spcAft>
                          <a:spcPts val="800"/>
                        </a:spcAft>
                        <a:buClrTx/>
                        <a:buSzTx/>
                        <a:buFontTx/>
                        <a:buNone/>
                        <a:tabLst/>
                        <a:defRPr/>
                      </a:pPr>
                      <a:r>
                        <a:rPr lang="tr-TR" sz="2800" b="0" kern="1200" dirty="0">
                          <a:solidFill>
                            <a:srgbClr val="000000"/>
                          </a:solidFill>
                          <a:effectLst/>
                          <a:latin typeface="+mn-lt"/>
                          <a:ea typeface="+mn-ea"/>
                          <a:cs typeface="+mn-cs"/>
                        </a:rPr>
                        <a:t>Tıp Fakültesi Öğretim Üyesi</a:t>
                      </a:r>
                    </a:p>
                  </a:txBody>
                  <a:tcPr marL="0" marR="0" marT="0" marB="0" anchor="ctr"/>
                </a:tc>
                <a:extLst>
                  <a:ext uri="{0D108BD9-81ED-4DB2-BD59-A6C34878D82A}">
                    <a16:rowId xmlns:a16="http://schemas.microsoft.com/office/drawing/2014/main" val="4148081091"/>
                  </a:ext>
                </a:extLst>
              </a:tr>
              <a:tr h="819469">
                <a:tc>
                  <a:txBody>
                    <a:bodyPr/>
                    <a:lstStyle/>
                    <a:p>
                      <a:pPr marL="76200" marR="76200" algn="ctr">
                        <a:lnSpc>
                          <a:spcPct val="107000"/>
                        </a:lnSpc>
                        <a:spcAft>
                          <a:spcPts val="800"/>
                        </a:spcAft>
                      </a:pPr>
                      <a:r>
                        <a:rPr lang="tr-TR" sz="2800" b="0" dirty="0">
                          <a:solidFill>
                            <a:srgbClr val="000000"/>
                          </a:solidFill>
                          <a:effectLst/>
                        </a:rPr>
                        <a:t>5</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76200" marR="76200" algn="l" defTabSz="1828434" rtl="0" eaLnBrk="1" latinLnBrk="0" hangingPunct="1">
                        <a:lnSpc>
                          <a:spcPct val="107000"/>
                        </a:lnSpc>
                        <a:spcAft>
                          <a:spcPts val="800"/>
                        </a:spcAft>
                      </a:pPr>
                      <a:r>
                        <a:rPr lang="tr-TR" sz="2800" b="0" kern="1200" dirty="0">
                          <a:solidFill>
                            <a:srgbClr val="000000"/>
                          </a:solidFill>
                          <a:effectLst/>
                          <a:latin typeface="+mn-lt"/>
                          <a:ea typeface="+mn-ea"/>
                          <a:cs typeface="+mn-cs"/>
                        </a:rPr>
                        <a:t>Dr. </a:t>
                      </a:r>
                      <a:r>
                        <a:rPr lang="tr-TR" sz="2800" b="0" kern="1200" dirty="0" err="1">
                          <a:solidFill>
                            <a:srgbClr val="000000"/>
                          </a:solidFill>
                          <a:effectLst/>
                          <a:latin typeface="+mn-lt"/>
                          <a:ea typeface="+mn-ea"/>
                          <a:cs typeface="+mn-cs"/>
                        </a:rPr>
                        <a:t>Öğr</a:t>
                      </a:r>
                      <a:r>
                        <a:rPr lang="tr-TR" sz="2800" b="0" kern="1200" dirty="0">
                          <a:solidFill>
                            <a:srgbClr val="000000"/>
                          </a:solidFill>
                          <a:effectLst/>
                          <a:latin typeface="+mn-lt"/>
                          <a:ea typeface="+mn-ea"/>
                          <a:cs typeface="+mn-cs"/>
                        </a:rPr>
                        <a:t>. Üyesi Mürşide ÖZGELDİ</a:t>
                      </a:r>
                    </a:p>
                  </a:txBody>
                  <a:tcPr marL="0" marR="0" marT="0" marB="0" anchor="ctr"/>
                </a:tc>
                <a:tc>
                  <a:txBody>
                    <a:bodyPr/>
                    <a:lstStyle/>
                    <a:p>
                      <a:pPr marL="76200" marR="76200" indent="0" algn="l" defTabSz="1828434" rtl="0" eaLnBrk="1" fontAlgn="auto" latinLnBrk="0" hangingPunct="1">
                        <a:lnSpc>
                          <a:spcPct val="107000"/>
                        </a:lnSpc>
                        <a:spcBef>
                          <a:spcPts val="0"/>
                        </a:spcBef>
                        <a:spcAft>
                          <a:spcPts val="800"/>
                        </a:spcAft>
                        <a:buClrTx/>
                        <a:buSzTx/>
                        <a:buFontTx/>
                        <a:buNone/>
                        <a:tabLst/>
                        <a:defRPr/>
                      </a:pPr>
                      <a:r>
                        <a:rPr lang="tr-TR" sz="2800" b="0" kern="1200" dirty="0">
                          <a:solidFill>
                            <a:srgbClr val="000000"/>
                          </a:solidFill>
                          <a:effectLst/>
                          <a:latin typeface="+mn-lt"/>
                          <a:ea typeface="+mn-ea"/>
                          <a:cs typeface="+mn-cs"/>
                        </a:rPr>
                        <a:t>İşletme ve Yönetim Bilimleri Fakültesi Dekan </a:t>
                      </a:r>
                      <a:r>
                        <a:rPr lang="tr-TR" sz="2800" b="0" kern="1200" dirty="0" smtClean="0">
                          <a:solidFill>
                            <a:srgbClr val="000000"/>
                          </a:solidFill>
                          <a:effectLst/>
                          <a:latin typeface="+mn-lt"/>
                          <a:ea typeface="+mn-ea"/>
                          <a:cs typeface="+mn-cs"/>
                        </a:rPr>
                        <a:t>Yardımcısı</a:t>
                      </a:r>
                      <a:endParaRPr lang="tr-TR" sz="2800" b="0"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2298117843"/>
                  </a:ext>
                </a:extLst>
              </a:tr>
              <a:tr h="819469">
                <a:tc>
                  <a:txBody>
                    <a:bodyPr/>
                    <a:lstStyle/>
                    <a:p>
                      <a:pPr marL="76200" marR="76200" algn="ctr">
                        <a:lnSpc>
                          <a:spcPct val="107000"/>
                        </a:lnSpc>
                        <a:spcAft>
                          <a:spcPts val="800"/>
                        </a:spcAft>
                      </a:pPr>
                      <a:r>
                        <a:rPr lang="tr-TR" sz="2800" b="0" dirty="0">
                          <a:solidFill>
                            <a:srgbClr val="000000"/>
                          </a:solidFill>
                          <a:effectLst/>
                        </a:rPr>
                        <a:t>6</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76200" marR="76200" algn="l" defTabSz="1828434" rtl="0" eaLnBrk="1" latinLnBrk="0" hangingPunct="1">
                        <a:lnSpc>
                          <a:spcPct val="107000"/>
                        </a:lnSpc>
                        <a:spcAft>
                          <a:spcPts val="800"/>
                        </a:spcAft>
                      </a:pPr>
                      <a:r>
                        <a:rPr lang="tr-TR" sz="2800" b="0" kern="1200" dirty="0">
                          <a:solidFill>
                            <a:srgbClr val="000000"/>
                          </a:solidFill>
                          <a:effectLst/>
                          <a:latin typeface="+mn-lt"/>
                          <a:ea typeface="+mn-ea"/>
                          <a:cs typeface="+mn-cs"/>
                        </a:rPr>
                        <a:t>Dr. Öğr. Üyesi Deniz DAĞSEVEN EMECEN</a:t>
                      </a:r>
                    </a:p>
                  </a:txBody>
                  <a:tcPr marL="0" marR="0" marT="0" marB="0" anchor="ctr"/>
                </a:tc>
                <a:tc>
                  <a:txBody>
                    <a:bodyPr/>
                    <a:lstStyle/>
                    <a:p>
                      <a:pPr marL="76200" marR="76200" indent="0" algn="l" defTabSz="1828434" rtl="0" eaLnBrk="1" fontAlgn="auto" latinLnBrk="0" hangingPunct="1">
                        <a:lnSpc>
                          <a:spcPct val="107000"/>
                        </a:lnSpc>
                        <a:spcBef>
                          <a:spcPts val="0"/>
                        </a:spcBef>
                        <a:spcAft>
                          <a:spcPts val="800"/>
                        </a:spcAft>
                        <a:buClrTx/>
                        <a:buSzTx/>
                        <a:buFontTx/>
                        <a:buNone/>
                        <a:tabLst/>
                        <a:defRPr/>
                      </a:pPr>
                      <a:r>
                        <a:rPr lang="tr-TR" sz="2800" b="0" kern="1200" dirty="0">
                          <a:solidFill>
                            <a:srgbClr val="000000"/>
                          </a:solidFill>
                          <a:effectLst/>
                          <a:latin typeface="+mn-lt"/>
                          <a:ea typeface="+mn-ea"/>
                          <a:cs typeface="+mn-cs"/>
                        </a:rPr>
                        <a:t>Eğitim Fakültesi Dekan </a:t>
                      </a:r>
                      <a:r>
                        <a:rPr lang="tr-TR" sz="2800" b="0" kern="1200" dirty="0" smtClean="0">
                          <a:solidFill>
                            <a:srgbClr val="000000"/>
                          </a:solidFill>
                          <a:effectLst/>
                          <a:latin typeface="+mn-lt"/>
                          <a:ea typeface="+mn-ea"/>
                          <a:cs typeface="+mn-cs"/>
                        </a:rPr>
                        <a:t>Yardımcısı</a:t>
                      </a:r>
                      <a:endParaRPr lang="tr-TR" sz="2800" b="0"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3751834661"/>
                  </a:ext>
                </a:extLst>
              </a:tr>
              <a:tr h="819469">
                <a:tc>
                  <a:txBody>
                    <a:bodyPr/>
                    <a:lstStyle/>
                    <a:p>
                      <a:pPr marL="76200" marR="76200" algn="ctr">
                        <a:lnSpc>
                          <a:spcPct val="107000"/>
                        </a:lnSpc>
                        <a:spcAft>
                          <a:spcPts val="800"/>
                        </a:spcAft>
                      </a:pPr>
                      <a:r>
                        <a:rPr lang="tr-TR" sz="2800" b="0" dirty="0">
                          <a:solidFill>
                            <a:srgbClr val="000000"/>
                          </a:solidFill>
                          <a:effectLst/>
                        </a:rPr>
                        <a:t>7</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76200" marR="76200" algn="l" defTabSz="1828434" rtl="0" eaLnBrk="1" latinLnBrk="0" hangingPunct="1">
                        <a:lnSpc>
                          <a:spcPct val="107000"/>
                        </a:lnSpc>
                        <a:spcAft>
                          <a:spcPts val="800"/>
                        </a:spcAft>
                      </a:pPr>
                      <a:r>
                        <a:rPr lang="tr-TR" sz="2800" b="0" kern="1200" dirty="0">
                          <a:solidFill>
                            <a:srgbClr val="000000"/>
                          </a:solidFill>
                          <a:effectLst/>
                          <a:latin typeface="+mn-lt"/>
                          <a:ea typeface="+mn-ea"/>
                          <a:cs typeface="+mn-cs"/>
                        </a:rPr>
                        <a:t>Öğr. Gör. Nuran KARAAĞAOĞLU</a:t>
                      </a:r>
                    </a:p>
                  </a:txBody>
                  <a:tcPr marL="0" marR="0" marT="0" marB="0" anchor="ctr"/>
                </a:tc>
                <a:tc>
                  <a:txBody>
                    <a:bodyPr/>
                    <a:lstStyle/>
                    <a:p>
                      <a:pPr marL="76200" marR="76200" algn="l" defTabSz="1828434" rtl="0" eaLnBrk="1" latinLnBrk="0" hangingPunct="1">
                        <a:lnSpc>
                          <a:spcPct val="107000"/>
                        </a:lnSpc>
                        <a:spcAft>
                          <a:spcPts val="800"/>
                        </a:spcAft>
                      </a:pPr>
                      <a:r>
                        <a:rPr lang="tr-TR" sz="2800" b="0" kern="1200" dirty="0">
                          <a:solidFill>
                            <a:srgbClr val="000000"/>
                          </a:solidFill>
                          <a:effectLst/>
                          <a:latin typeface="+mn-lt"/>
                          <a:ea typeface="+mn-ea"/>
                          <a:cs typeface="+mn-cs"/>
                        </a:rPr>
                        <a:t>Meslek Yüksekokulu Öğretim Elemanı</a:t>
                      </a:r>
                    </a:p>
                  </a:txBody>
                  <a:tcPr marL="0" marR="0" marT="0" marB="0" anchor="ctr"/>
                </a:tc>
                <a:extLst>
                  <a:ext uri="{0D108BD9-81ED-4DB2-BD59-A6C34878D82A}">
                    <a16:rowId xmlns:a16="http://schemas.microsoft.com/office/drawing/2014/main" val="2660086050"/>
                  </a:ext>
                </a:extLst>
              </a:tr>
              <a:tr h="819469">
                <a:tc>
                  <a:txBody>
                    <a:bodyPr/>
                    <a:lstStyle/>
                    <a:p>
                      <a:pPr marL="76200" marR="76200" algn="ctr">
                        <a:lnSpc>
                          <a:spcPct val="107000"/>
                        </a:lnSpc>
                        <a:spcAft>
                          <a:spcPts val="800"/>
                        </a:spcAft>
                      </a:pPr>
                      <a:r>
                        <a:rPr lang="tr-TR" sz="2800" b="0" dirty="0" smtClean="0">
                          <a:solidFill>
                            <a:srgbClr val="000000"/>
                          </a:solidFill>
                          <a:effectLst/>
                        </a:rPr>
                        <a:t>8</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76200" marR="76200" algn="l" defTabSz="1828434" rtl="0" eaLnBrk="1" latinLnBrk="0" hangingPunct="1">
                        <a:lnSpc>
                          <a:spcPct val="107000"/>
                        </a:lnSpc>
                        <a:spcAft>
                          <a:spcPts val="800"/>
                        </a:spcAft>
                      </a:pPr>
                      <a:r>
                        <a:rPr lang="tr-TR" sz="2800" b="0" kern="1200" dirty="0" smtClean="0">
                          <a:solidFill>
                            <a:srgbClr val="000000"/>
                          </a:solidFill>
                          <a:effectLst/>
                          <a:latin typeface="+mn-lt"/>
                          <a:ea typeface="+mn-ea"/>
                          <a:cs typeface="+mn-cs"/>
                        </a:rPr>
                        <a:t>Ceren GEDİKOĞLU</a:t>
                      </a:r>
                      <a:endParaRPr lang="tr-TR" sz="2800" b="0" kern="1200" dirty="0">
                        <a:solidFill>
                          <a:srgbClr val="000000"/>
                        </a:solidFill>
                        <a:effectLst/>
                        <a:latin typeface="+mn-lt"/>
                        <a:ea typeface="+mn-ea"/>
                        <a:cs typeface="+mn-cs"/>
                      </a:endParaRPr>
                    </a:p>
                  </a:txBody>
                  <a:tcPr marL="0" marR="0" marT="0" marB="0" anchor="ctr"/>
                </a:tc>
                <a:tc>
                  <a:txBody>
                    <a:bodyPr/>
                    <a:lstStyle/>
                    <a:p>
                      <a:pPr marL="76200" marR="76200" algn="l" defTabSz="1828434" rtl="0" eaLnBrk="1" latinLnBrk="0" hangingPunct="1">
                        <a:lnSpc>
                          <a:spcPct val="107000"/>
                        </a:lnSpc>
                        <a:spcAft>
                          <a:spcPts val="800"/>
                        </a:spcAft>
                      </a:pPr>
                      <a:r>
                        <a:rPr lang="tr-TR" sz="2800" b="0" kern="1200" dirty="0" smtClean="0">
                          <a:solidFill>
                            <a:srgbClr val="000000"/>
                          </a:solidFill>
                          <a:effectLst/>
                          <a:latin typeface="+mn-lt"/>
                          <a:ea typeface="+mn-ea"/>
                          <a:cs typeface="+mn-cs"/>
                        </a:rPr>
                        <a:t>Teknoloji</a:t>
                      </a:r>
                      <a:r>
                        <a:rPr lang="tr-TR" sz="2800" b="0" kern="1200" baseline="0" dirty="0" smtClean="0">
                          <a:solidFill>
                            <a:srgbClr val="000000"/>
                          </a:solidFill>
                          <a:effectLst/>
                          <a:latin typeface="+mn-lt"/>
                          <a:ea typeface="+mn-ea"/>
                          <a:cs typeface="+mn-cs"/>
                        </a:rPr>
                        <a:t> Transfer Ofisi Müdürü</a:t>
                      </a:r>
                      <a:endParaRPr lang="tr-TR" sz="2800" b="0"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4078355676"/>
                  </a:ext>
                </a:extLst>
              </a:tr>
              <a:tr h="819469">
                <a:tc>
                  <a:txBody>
                    <a:bodyPr/>
                    <a:lstStyle/>
                    <a:p>
                      <a:pPr marL="76200" marR="76200" algn="ctr">
                        <a:lnSpc>
                          <a:spcPct val="107000"/>
                        </a:lnSpc>
                        <a:spcAft>
                          <a:spcPts val="800"/>
                        </a:spcAft>
                      </a:pPr>
                      <a:r>
                        <a:rPr lang="tr-TR" sz="2800" b="0" dirty="0">
                          <a:solidFill>
                            <a:srgbClr val="000000"/>
                          </a:solidFill>
                          <a:effectLst/>
                          <a:latin typeface="+mn-lt"/>
                          <a:ea typeface="+mn-ea"/>
                          <a:cs typeface="+mn-cs"/>
                        </a:rPr>
                        <a:t>9</a:t>
                      </a:r>
                      <a:endParaRPr lang="tr-TR" sz="2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76200" marR="76200" algn="l" defTabSz="1828434" rtl="0" eaLnBrk="1" latinLnBrk="0" hangingPunct="1">
                        <a:lnSpc>
                          <a:spcPct val="107000"/>
                        </a:lnSpc>
                        <a:spcAft>
                          <a:spcPts val="800"/>
                        </a:spcAft>
                      </a:pPr>
                      <a:r>
                        <a:rPr lang="tr-TR" sz="2800" b="0" kern="1200" dirty="0" smtClean="0">
                          <a:solidFill>
                            <a:srgbClr val="000000"/>
                          </a:solidFill>
                          <a:effectLst/>
                          <a:latin typeface="+mn-lt"/>
                          <a:ea typeface="+mn-ea"/>
                          <a:cs typeface="+mn-cs"/>
                        </a:rPr>
                        <a:t>Bahar YAŞLICA</a:t>
                      </a:r>
                      <a:endParaRPr lang="tr-TR" sz="2800" b="0" kern="1200" dirty="0">
                        <a:solidFill>
                          <a:srgbClr val="000000"/>
                        </a:solidFill>
                        <a:effectLst/>
                        <a:latin typeface="+mn-lt"/>
                        <a:ea typeface="+mn-ea"/>
                        <a:cs typeface="+mn-cs"/>
                      </a:endParaRPr>
                    </a:p>
                  </a:txBody>
                  <a:tcPr marL="0" marR="0" marT="0" marB="0" anchor="ctr"/>
                </a:tc>
                <a:tc>
                  <a:txBody>
                    <a:bodyPr/>
                    <a:lstStyle/>
                    <a:p>
                      <a:pPr marL="76200" marR="76200" algn="l" defTabSz="1828434" rtl="0" eaLnBrk="1" latinLnBrk="0" hangingPunct="1">
                        <a:lnSpc>
                          <a:spcPct val="107000"/>
                        </a:lnSpc>
                        <a:spcAft>
                          <a:spcPts val="800"/>
                        </a:spcAft>
                      </a:pPr>
                      <a:r>
                        <a:rPr lang="tr-TR" sz="2800" b="0" kern="1200" dirty="0" smtClean="0">
                          <a:solidFill>
                            <a:srgbClr val="000000"/>
                          </a:solidFill>
                          <a:effectLst/>
                          <a:latin typeface="+mn-lt"/>
                          <a:ea typeface="+mn-ea"/>
                          <a:cs typeface="+mn-cs"/>
                        </a:rPr>
                        <a:t>Kalite Uzmanı</a:t>
                      </a:r>
                      <a:endParaRPr lang="tr-TR" sz="2800" b="0"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1125985137"/>
                  </a:ext>
                </a:extLst>
              </a:tr>
              <a:tr h="819469">
                <a:tc>
                  <a:txBody>
                    <a:bodyPr/>
                    <a:lstStyle/>
                    <a:p>
                      <a:pPr marL="76200" marR="76200" algn="ctr" defTabSz="1828434" rtl="0" eaLnBrk="1" latinLnBrk="0" hangingPunct="1">
                        <a:lnSpc>
                          <a:spcPct val="107000"/>
                        </a:lnSpc>
                        <a:spcAft>
                          <a:spcPts val="800"/>
                        </a:spcAft>
                      </a:pPr>
                      <a:r>
                        <a:rPr lang="tr-TR" sz="2800" b="0" kern="1200" dirty="0" smtClean="0">
                          <a:solidFill>
                            <a:srgbClr val="000000"/>
                          </a:solidFill>
                          <a:effectLst/>
                          <a:latin typeface="+mn-lt"/>
                          <a:ea typeface="+mn-ea"/>
                          <a:cs typeface="+mn-cs"/>
                        </a:rPr>
                        <a:t>10</a:t>
                      </a:r>
                      <a:endParaRPr lang="tr-TR" sz="2800" b="0" kern="1200" dirty="0">
                        <a:solidFill>
                          <a:srgbClr val="000000"/>
                        </a:solidFill>
                        <a:effectLst/>
                        <a:latin typeface="+mn-lt"/>
                        <a:ea typeface="+mn-ea"/>
                        <a:cs typeface="+mn-cs"/>
                      </a:endParaRPr>
                    </a:p>
                  </a:txBody>
                  <a:tcPr marL="0" marR="0" marT="0" marB="0" anchor="ctr"/>
                </a:tc>
                <a:tc>
                  <a:txBody>
                    <a:bodyPr/>
                    <a:lstStyle/>
                    <a:p>
                      <a:pPr marL="76200" marR="76200" algn="l" defTabSz="1828434" rtl="0" eaLnBrk="1" latinLnBrk="0" hangingPunct="1">
                        <a:lnSpc>
                          <a:spcPct val="107000"/>
                        </a:lnSpc>
                        <a:spcAft>
                          <a:spcPts val="800"/>
                        </a:spcAft>
                      </a:pPr>
                      <a:r>
                        <a:rPr lang="tr-TR" sz="2800" b="0" kern="1200" dirty="0" smtClean="0">
                          <a:solidFill>
                            <a:srgbClr val="000000"/>
                          </a:solidFill>
                          <a:effectLst/>
                          <a:latin typeface="+mn-lt"/>
                          <a:ea typeface="+mn-ea"/>
                          <a:cs typeface="+mn-cs"/>
                        </a:rPr>
                        <a:t>Öğrenci Temsilcisi</a:t>
                      </a:r>
                      <a:endParaRPr lang="tr-TR" sz="2800" b="0" kern="1200" dirty="0">
                        <a:solidFill>
                          <a:srgbClr val="000000"/>
                        </a:solidFill>
                        <a:effectLst/>
                        <a:latin typeface="+mn-lt"/>
                        <a:ea typeface="+mn-ea"/>
                        <a:cs typeface="+mn-cs"/>
                      </a:endParaRPr>
                    </a:p>
                  </a:txBody>
                  <a:tcPr marL="0" marR="0" marT="0" marB="0" anchor="ctr"/>
                </a:tc>
                <a:tc>
                  <a:txBody>
                    <a:bodyPr/>
                    <a:lstStyle/>
                    <a:p>
                      <a:pPr marL="76200" marR="76200" algn="l" defTabSz="1828434" rtl="0" eaLnBrk="1" latinLnBrk="0" hangingPunct="1">
                        <a:lnSpc>
                          <a:spcPct val="107000"/>
                        </a:lnSpc>
                        <a:spcAft>
                          <a:spcPts val="800"/>
                        </a:spcAft>
                      </a:pPr>
                      <a:r>
                        <a:rPr lang="tr-TR" sz="2800" b="0" kern="1200" dirty="0" smtClean="0">
                          <a:solidFill>
                            <a:srgbClr val="000000"/>
                          </a:solidFill>
                          <a:effectLst/>
                          <a:latin typeface="+mn-lt"/>
                          <a:ea typeface="+mn-ea"/>
                          <a:cs typeface="+mn-cs"/>
                        </a:rPr>
                        <a:t>(Gerekli olduğu durumlarda davet edilir.)</a:t>
                      </a:r>
                      <a:endParaRPr lang="tr-TR" sz="2800" b="0"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1148018451"/>
                  </a:ext>
                </a:extLst>
              </a:tr>
            </a:tbl>
          </a:graphicData>
        </a:graphic>
      </p:graphicFrame>
      <p:sp>
        <p:nvSpPr>
          <p:cNvPr id="9" name="Rectangle 20">
            <a:extLst>
              <a:ext uri="{FF2B5EF4-FFF2-40B4-BE49-F238E27FC236}">
                <a16:creationId xmlns:a16="http://schemas.microsoft.com/office/drawing/2014/main" id="{3299ED94-519C-4B38-966C-E658FCC78DE3}"/>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67">
            <a:extLst>
              <a:ext uri="{FF2B5EF4-FFF2-40B4-BE49-F238E27FC236}">
                <a16:creationId xmlns:a16="http://schemas.microsoft.com/office/drawing/2014/main" id="{637DBDB0-2F2D-43E9-B12D-F25E50F1FF15}"/>
              </a:ext>
            </a:extLst>
          </p:cNvPr>
          <p:cNvSpPr txBox="1"/>
          <p:nvPr/>
        </p:nvSpPr>
        <p:spPr>
          <a:xfrm>
            <a:off x="-2" y="518988"/>
            <a:ext cx="24377650" cy="830997"/>
          </a:xfrm>
          <a:prstGeom prst="rect">
            <a:avLst/>
          </a:prstGeom>
          <a:noFill/>
          <a:ln>
            <a:noFill/>
          </a:ln>
        </p:spPr>
        <p:txBody>
          <a:bodyPr wrap="square" rtlCol="0">
            <a:spAutoFit/>
          </a:bodyPr>
          <a:lstStyle/>
          <a:p>
            <a:pPr algn="ctr"/>
            <a:r>
              <a:rPr lang="tr-TR" sz="48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PLANLAMA EKİBİ</a:t>
            </a:r>
          </a:p>
        </p:txBody>
      </p:sp>
    </p:spTree>
    <p:extLst>
      <p:ext uri="{BB962C8B-B14F-4D97-AF65-F5344CB8AC3E}">
        <p14:creationId xmlns:p14="http://schemas.microsoft.com/office/powerpoint/2010/main" val="6185823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3563007" y="3247698"/>
            <a:ext cx="17373600" cy="8135006"/>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graphicFrame>
        <p:nvGraphicFramePr>
          <p:cNvPr id="3" name="Tablo 2"/>
          <p:cNvGraphicFramePr>
            <a:graphicFrameLocks noGrp="1"/>
          </p:cNvGraphicFramePr>
          <p:nvPr>
            <p:extLst>
              <p:ext uri="{D42A27DB-BD31-4B8C-83A1-F6EECF244321}">
                <p14:modId xmlns:p14="http://schemas.microsoft.com/office/powerpoint/2010/main" val="1099988013"/>
              </p:ext>
            </p:extLst>
          </p:nvPr>
        </p:nvGraphicFramePr>
        <p:xfrm>
          <a:off x="263769" y="2078758"/>
          <a:ext cx="10937632" cy="10845934"/>
        </p:xfrm>
        <a:graphic>
          <a:graphicData uri="http://schemas.openxmlformats.org/drawingml/2006/table">
            <a:tbl>
              <a:tblPr firstRow="1">
                <a:tableStyleId>{5C22544A-7EE6-4342-B048-85BDC9FD1C3A}</a:tableStyleId>
              </a:tblPr>
              <a:tblGrid>
                <a:gridCol w="1081150">
                  <a:extLst>
                    <a:ext uri="{9D8B030D-6E8A-4147-A177-3AD203B41FA5}">
                      <a16:colId xmlns:a16="http://schemas.microsoft.com/office/drawing/2014/main" val="3424444463"/>
                    </a:ext>
                  </a:extLst>
                </a:gridCol>
                <a:gridCol w="3964216">
                  <a:extLst>
                    <a:ext uri="{9D8B030D-6E8A-4147-A177-3AD203B41FA5}">
                      <a16:colId xmlns:a16="http://schemas.microsoft.com/office/drawing/2014/main" val="4163019713"/>
                    </a:ext>
                  </a:extLst>
                </a:gridCol>
                <a:gridCol w="5892266">
                  <a:extLst>
                    <a:ext uri="{9D8B030D-6E8A-4147-A177-3AD203B41FA5}">
                      <a16:colId xmlns:a16="http://schemas.microsoft.com/office/drawing/2014/main" val="2971508137"/>
                    </a:ext>
                  </a:extLst>
                </a:gridCol>
              </a:tblGrid>
              <a:tr h="453683">
                <a:tc>
                  <a:txBody>
                    <a:bodyPr/>
                    <a:lstStyle/>
                    <a:p>
                      <a:pPr marL="76200" marR="76200">
                        <a:lnSpc>
                          <a:spcPct val="107000"/>
                        </a:lnSpc>
                        <a:spcAft>
                          <a:spcPts val="800"/>
                        </a:spcAft>
                      </a:pPr>
                      <a:r>
                        <a:rPr lang="tr-TR" sz="1800" dirty="0">
                          <a:effectLst/>
                        </a:rPr>
                        <a:t>SIRA NO</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rgbClr val="373737"/>
                    </a:solidFill>
                  </a:tcPr>
                </a:tc>
                <a:tc>
                  <a:txBody>
                    <a:bodyPr/>
                    <a:lstStyle/>
                    <a:p>
                      <a:pPr marL="76200" marR="76200">
                        <a:lnSpc>
                          <a:spcPct val="107000"/>
                        </a:lnSpc>
                        <a:spcAft>
                          <a:spcPts val="800"/>
                        </a:spcAft>
                      </a:pPr>
                      <a:r>
                        <a:rPr lang="tr-TR" sz="1800" dirty="0">
                          <a:effectLst/>
                        </a:rPr>
                        <a:t>ADI-SOYADI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rgbClr val="373737"/>
                    </a:solidFill>
                  </a:tcPr>
                </a:tc>
                <a:tc>
                  <a:txBody>
                    <a:bodyPr/>
                    <a:lstStyle/>
                    <a:p>
                      <a:pPr marL="76200" marR="76200">
                        <a:lnSpc>
                          <a:spcPct val="107000"/>
                        </a:lnSpc>
                        <a:spcAft>
                          <a:spcPts val="800"/>
                        </a:spcAft>
                      </a:pPr>
                      <a:r>
                        <a:rPr lang="tr-TR" sz="1800" dirty="0">
                          <a:effectLst/>
                        </a:rPr>
                        <a:t>GÖREVİ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rgbClr val="373737"/>
                    </a:solidFill>
                  </a:tcPr>
                </a:tc>
                <a:extLst>
                  <a:ext uri="{0D108BD9-81ED-4DB2-BD59-A6C34878D82A}">
                    <a16:rowId xmlns:a16="http://schemas.microsoft.com/office/drawing/2014/main" val="1180829504"/>
                  </a:ext>
                </a:extLst>
              </a:tr>
              <a:tr h="512947">
                <a:tc>
                  <a:txBody>
                    <a:bodyPr/>
                    <a:lstStyle/>
                    <a:p>
                      <a:pPr marL="76200" marR="76200" algn="ctr">
                        <a:lnSpc>
                          <a:spcPct val="107000"/>
                        </a:lnSpc>
                        <a:spcAft>
                          <a:spcPts val="800"/>
                        </a:spcAft>
                      </a:pPr>
                      <a:r>
                        <a:rPr lang="tr-TR" sz="1800" b="1" dirty="0">
                          <a:solidFill>
                            <a:srgbClr val="000000"/>
                          </a:solidFill>
                          <a:effectLst/>
                        </a:rPr>
                        <a:t>1</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Prof. Dr. Şahin KARASAR</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Rektör</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10305302"/>
                  </a:ext>
                </a:extLst>
              </a:tr>
              <a:tr h="512947">
                <a:tc>
                  <a:txBody>
                    <a:bodyPr/>
                    <a:lstStyle/>
                    <a:p>
                      <a:pPr marL="76200" marR="76200" algn="ctr">
                        <a:lnSpc>
                          <a:spcPct val="107000"/>
                        </a:lnSpc>
                        <a:spcAft>
                          <a:spcPts val="800"/>
                        </a:spcAft>
                      </a:pPr>
                      <a:r>
                        <a:rPr lang="tr-TR" sz="1800" b="1" dirty="0">
                          <a:solidFill>
                            <a:srgbClr val="000000"/>
                          </a:solidFill>
                          <a:effectLst/>
                        </a:rPr>
                        <a:t>2</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Prof. Dr. </a:t>
                      </a:r>
                      <a:r>
                        <a:rPr lang="tr-TR" sz="1800" dirty="0" err="1">
                          <a:solidFill>
                            <a:srgbClr val="000000"/>
                          </a:solidFill>
                          <a:effectLst/>
                        </a:rPr>
                        <a:t>Belma</a:t>
                      </a:r>
                      <a:r>
                        <a:rPr lang="tr-TR" sz="1800" dirty="0">
                          <a:solidFill>
                            <a:srgbClr val="000000"/>
                          </a:solidFill>
                          <a:effectLst/>
                        </a:rPr>
                        <a:t> AKŞİT</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Rektör Yardımcısı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91245956"/>
                  </a:ext>
                </a:extLst>
              </a:tr>
              <a:tr h="512947">
                <a:tc>
                  <a:txBody>
                    <a:bodyPr/>
                    <a:lstStyle/>
                    <a:p>
                      <a:pPr marL="76200" marR="76200" algn="ctr">
                        <a:lnSpc>
                          <a:spcPct val="107000"/>
                        </a:lnSpc>
                        <a:spcAft>
                          <a:spcPts val="800"/>
                        </a:spcAft>
                      </a:pPr>
                      <a:r>
                        <a:rPr lang="tr-TR" sz="1800" b="1" dirty="0">
                          <a:solidFill>
                            <a:srgbClr val="000000"/>
                          </a:solidFill>
                          <a:effectLst/>
                        </a:rPr>
                        <a:t>3</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Prof. Dr. Betül ÇOTUKSÖKEN</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Rektör Yardımcısı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47209137"/>
                  </a:ext>
                </a:extLst>
              </a:tr>
              <a:tr h="512947">
                <a:tc>
                  <a:txBody>
                    <a:bodyPr/>
                    <a:lstStyle/>
                    <a:p>
                      <a:pPr marL="76200" marR="76200" algn="ctr">
                        <a:lnSpc>
                          <a:spcPct val="107000"/>
                        </a:lnSpc>
                        <a:spcAft>
                          <a:spcPts val="800"/>
                        </a:spcAft>
                      </a:pPr>
                      <a:r>
                        <a:rPr lang="tr-TR" sz="1800" b="1" dirty="0">
                          <a:solidFill>
                            <a:srgbClr val="000000"/>
                          </a:solidFill>
                          <a:effectLst/>
                        </a:rPr>
                        <a:t>4</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Manuk MANUKYAN</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Rektör Yardımcısı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17880217"/>
                  </a:ext>
                </a:extLst>
              </a:tr>
              <a:tr h="512947">
                <a:tc>
                  <a:txBody>
                    <a:bodyPr/>
                    <a:lstStyle/>
                    <a:p>
                      <a:pPr marL="76200" marR="76200" algn="ctr">
                        <a:lnSpc>
                          <a:spcPct val="107000"/>
                        </a:lnSpc>
                        <a:spcAft>
                          <a:spcPts val="800"/>
                        </a:spcAft>
                      </a:pPr>
                      <a:r>
                        <a:rPr lang="tr-TR" sz="1800" b="1" dirty="0">
                          <a:solidFill>
                            <a:srgbClr val="000000"/>
                          </a:solidFill>
                          <a:effectLst/>
                        </a:rPr>
                        <a:t>5</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Ramazan KORKMAZ</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Eğitim Fakültesi Dekanı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0386508"/>
                  </a:ext>
                </a:extLst>
              </a:tr>
              <a:tr h="512947">
                <a:tc>
                  <a:txBody>
                    <a:bodyPr/>
                    <a:lstStyle/>
                    <a:p>
                      <a:pPr marL="76200" marR="76200" algn="ctr">
                        <a:lnSpc>
                          <a:spcPct val="107000"/>
                        </a:lnSpc>
                        <a:spcAft>
                          <a:spcPts val="800"/>
                        </a:spcAft>
                      </a:pPr>
                      <a:r>
                        <a:rPr lang="tr-TR" sz="1800" b="1">
                          <a:solidFill>
                            <a:srgbClr val="000000"/>
                          </a:solidFill>
                          <a:effectLst/>
                        </a:rPr>
                        <a:t>6</a:t>
                      </a:r>
                      <a:endParaRPr lang="tr-TR"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Selahattin YILDIZ</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Güzel Sanatlar Fakültesi Dekanı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53992278"/>
                  </a:ext>
                </a:extLst>
              </a:tr>
              <a:tr h="512947">
                <a:tc>
                  <a:txBody>
                    <a:bodyPr/>
                    <a:lstStyle/>
                    <a:p>
                      <a:pPr marL="76200" marR="76200" algn="ctr">
                        <a:lnSpc>
                          <a:spcPct val="107000"/>
                        </a:lnSpc>
                        <a:spcAft>
                          <a:spcPts val="800"/>
                        </a:spcAft>
                      </a:pPr>
                      <a:r>
                        <a:rPr lang="tr-TR" sz="1800" b="1">
                          <a:solidFill>
                            <a:srgbClr val="000000"/>
                          </a:solidFill>
                          <a:effectLst/>
                        </a:rPr>
                        <a:t>7</a:t>
                      </a:r>
                      <a:endParaRPr lang="tr-TR"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Yusuf AKSAR</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Hukuk Fakültesi Dekanı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29671856"/>
                  </a:ext>
                </a:extLst>
              </a:tr>
              <a:tr h="512947">
                <a:tc>
                  <a:txBody>
                    <a:bodyPr/>
                    <a:lstStyle/>
                    <a:p>
                      <a:pPr marL="76200" marR="76200" algn="ctr">
                        <a:lnSpc>
                          <a:spcPct val="107000"/>
                        </a:lnSpc>
                        <a:spcAft>
                          <a:spcPts val="800"/>
                        </a:spcAft>
                      </a:pPr>
                      <a:r>
                        <a:rPr lang="tr-TR" sz="1800" b="1" dirty="0">
                          <a:solidFill>
                            <a:srgbClr val="000000"/>
                          </a:solidFill>
                          <a:effectLst/>
                        </a:rPr>
                        <a:t>8</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Filiz DEMİR</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İletişim Fakültesi Dekanı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68365502"/>
                  </a:ext>
                </a:extLst>
              </a:tr>
              <a:tr h="512947">
                <a:tc>
                  <a:txBody>
                    <a:bodyPr/>
                    <a:lstStyle/>
                    <a:p>
                      <a:pPr marL="76200" marR="76200" algn="ctr">
                        <a:lnSpc>
                          <a:spcPct val="107000"/>
                        </a:lnSpc>
                        <a:spcAft>
                          <a:spcPts val="800"/>
                        </a:spcAft>
                      </a:pPr>
                      <a:r>
                        <a:rPr lang="tr-TR" sz="1800" b="1" dirty="0">
                          <a:solidFill>
                            <a:srgbClr val="000000"/>
                          </a:solidFill>
                          <a:effectLst/>
                        </a:rPr>
                        <a:t>9</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Bahattin AKŞİT</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İnsan ve Toplum Bilimleri Fakültesi Dekanı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50388601"/>
                  </a:ext>
                </a:extLst>
              </a:tr>
              <a:tr h="512947">
                <a:tc>
                  <a:txBody>
                    <a:bodyPr/>
                    <a:lstStyle/>
                    <a:p>
                      <a:pPr marL="76200" marR="76200" algn="ctr">
                        <a:lnSpc>
                          <a:spcPct val="107000"/>
                        </a:lnSpc>
                        <a:spcAft>
                          <a:spcPts val="800"/>
                        </a:spcAft>
                      </a:pPr>
                      <a:r>
                        <a:rPr lang="tr-TR" sz="1800" b="1" dirty="0">
                          <a:solidFill>
                            <a:srgbClr val="000000"/>
                          </a:solidFill>
                          <a:effectLst/>
                        </a:rPr>
                        <a:t>10</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Sahure Gonca TELLİ</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İşletme ve Yönetim Bilimleri Fakültesi Dekanı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800421319"/>
                  </a:ext>
                </a:extLst>
              </a:tr>
              <a:tr h="512947">
                <a:tc>
                  <a:txBody>
                    <a:bodyPr/>
                    <a:lstStyle/>
                    <a:p>
                      <a:pPr marL="76200" marR="76200" algn="ctr">
                        <a:lnSpc>
                          <a:spcPct val="107000"/>
                        </a:lnSpc>
                        <a:spcAft>
                          <a:spcPts val="800"/>
                        </a:spcAft>
                      </a:pPr>
                      <a:r>
                        <a:rPr lang="tr-TR" sz="1800" b="1">
                          <a:solidFill>
                            <a:srgbClr val="000000"/>
                          </a:solidFill>
                          <a:effectLst/>
                        </a:rPr>
                        <a:t>11</a:t>
                      </a:r>
                      <a:endParaRPr lang="tr-TR"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Özay GÜRTUĞ</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Mimarlık ve Tasarım Fakültesi </a:t>
                      </a:r>
                      <a:r>
                        <a:rPr lang="tr-TR" sz="1800" dirty="0" smtClean="0">
                          <a:solidFill>
                            <a:srgbClr val="000000"/>
                          </a:solidFill>
                          <a:effectLst/>
                        </a:rPr>
                        <a:t>Dekanı</a:t>
                      </a:r>
                      <a:r>
                        <a:rPr lang="tr-TR" sz="1800" baseline="0" dirty="0">
                          <a:solidFill>
                            <a:srgbClr val="000000"/>
                          </a:solidFill>
                          <a:effectLst/>
                          <a:latin typeface="Calibri" panose="020F0502020204030204" pitchFamily="34" charset="0"/>
                          <a:cs typeface="Times New Roman" panose="02020603050405020304" pitchFamily="18" charset="0"/>
                        </a:rPr>
                        <a:t> </a:t>
                      </a:r>
                      <a:r>
                        <a:rPr lang="tr-TR" sz="1800" baseline="0" dirty="0" smtClean="0">
                          <a:solidFill>
                            <a:srgbClr val="000000"/>
                          </a:solidFill>
                          <a:effectLst/>
                          <a:latin typeface="Calibri" panose="020F0502020204030204" pitchFamily="34" charset="0"/>
                          <a:cs typeface="Times New Roman" panose="02020603050405020304" pitchFamily="18" charset="0"/>
                        </a:rPr>
                        <a:t>V.</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23196665"/>
                  </a:ext>
                </a:extLst>
              </a:tr>
              <a:tr h="512947">
                <a:tc>
                  <a:txBody>
                    <a:bodyPr/>
                    <a:lstStyle/>
                    <a:p>
                      <a:pPr marL="76200" marR="76200" algn="ctr">
                        <a:lnSpc>
                          <a:spcPct val="107000"/>
                        </a:lnSpc>
                        <a:spcAft>
                          <a:spcPts val="800"/>
                        </a:spcAft>
                      </a:pPr>
                      <a:r>
                        <a:rPr lang="tr-TR" sz="1800" b="1" dirty="0">
                          <a:solidFill>
                            <a:srgbClr val="000000"/>
                          </a:solidFill>
                          <a:effectLst/>
                        </a:rPr>
                        <a:t>12</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İdris Adnan GÜMÜŞ</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Mühendislik ve Doğa Bilimleri Fakültesi Dekanı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77368448"/>
                  </a:ext>
                </a:extLst>
              </a:tr>
              <a:tr h="512947">
                <a:tc>
                  <a:txBody>
                    <a:bodyPr/>
                    <a:lstStyle/>
                    <a:p>
                      <a:pPr marL="76200" marR="76200" algn="ctr">
                        <a:lnSpc>
                          <a:spcPct val="107000"/>
                        </a:lnSpc>
                        <a:spcAft>
                          <a:spcPts val="800"/>
                        </a:spcAft>
                      </a:pPr>
                      <a:r>
                        <a:rPr lang="tr-TR" sz="1800" b="1" dirty="0">
                          <a:solidFill>
                            <a:srgbClr val="000000"/>
                          </a:solidFill>
                          <a:effectLst/>
                        </a:rPr>
                        <a:t>13</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Prof. Dr. Selim NALBANT</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Tıp Fakültesi Dekanı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86509560"/>
                  </a:ext>
                </a:extLst>
              </a:tr>
              <a:tr h="512947">
                <a:tc>
                  <a:txBody>
                    <a:bodyPr/>
                    <a:lstStyle/>
                    <a:p>
                      <a:pPr marL="76200" marR="76200" algn="ctr">
                        <a:lnSpc>
                          <a:spcPct val="107000"/>
                        </a:lnSpc>
                        <a:spcAft>
                          <a:spcPts val="800"/>
                        </a:spcAft>
                      </a:pPr>
                      <a:r>
                        <a:rPr lang="tr-TR" sz="1800" b="1" dirty="0">
                          <a:solidFill>
                            <a:srgbClr val="000000"/>
                          </a:solidFill>
                          <a:effectLst/>
                        </a:rPr>
                        <a:t>14</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Prof. Çiğdem İYİCİL</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Konservatuar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82940915"/>
                  </a:ext>
                </a:extLst>
              </a:tr>
              <a:tr h="512947">
                <a:tc>
                  <a:txBody>
                    <a:bodyPr/>
                    <a:lstStyle/>
                    <a:p>
                      <a:pPr marL="76200" marR="76200" algn="ctr">
                        <a:lnSpc>
                          <a:spcPct val="107000"/>
                        </a:lnSpc>
                        <a:spcAft>
                          <a:spcPts val="800"/>
                        </a:spcAft>
                      </a:pPr>
                      <a:r>
                        <a:rPr lang="tr-TR" sz="1800" b="1" dirty="0">
                          <a:solidFill>
                            <a:srgbClr val="000000"/>
                          </a:solidFill>
                          <a:effectLst/>
                        </a:rPr>
                        <a:t>15</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İlter BÜYÜKDIĞAN</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Fen Bilimleri Enstitüsü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0102785"/>
                  </a:ext>
                </a:extLst>
              </a:tr>
              <a:tr h="512947">
                <a:tc>
                  <a:txBody>
                    <a:bodyPr/>
                    <a:lstStyle/>
                    <a:p>
                      <a:pPr marL="76200" marR="76200" algn="ctr">
                        <a:lnSpc>
                          <a:spcPct val="107000"/>
                        </a:lnSpc>
                        <a:spcAft>
                          <a:spcPts val="800"/>
                        </a:spcAft>
                      </a:pPr>
                      <a:r>
                        <a:rPr lang="tr-TR" sz="1800" b="1" dirty="0">
                          <a:solidFill>
                            <a:srgbClr val="000000"/>
                          </a:solidFill>
                          <a:effectLst/>
                        </a:rPr>
                        <a:t>16</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Zeliha ÖZER</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Sağlık Bilimleri Enstitüsü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46736945"/>
                  </a:ext>
                </a:extLst>
              </a:tr>
              <a:tr h="512947">
                <a:tc>
                  <a:txBody>
                    <a:bodyPr/>
                    <a:lstStyle/>
                    <a:p>
                      <a:pPr marL="76200" marR="76200" algn="ctr">
                        <a:lnSpc>
                          <a:spcPct val="107000"/>
                        </a:lnSpc>
                        <a:spcAft>
                          <a:spcPts val="800"/>
                        </a:spcAft>
                      </a:pPr>
                      <a:r>
                        <a:rPr lang="tr-TR" sz="1800" b="1" dirty="0">
                          <a:solidFill>
                            <a:srgbClr val="000000"/>
                          </a:solidFill>
                          <a:effectLst/>
                        </a:rPr>
                        <a:t>17</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Doç. Dr. Ahu TUNÇEL ÖNKAL</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Sosyal Bilimler Enstitüsü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1154296"/>
                  </a:ext>
                </a:extLst>
              </a:tr>
              <a:tr h="512947">
                <a:tc>
                  <a:txBody>
                    <a:bodyPr/>
                    <a:lstStyle/>
                    <a:p>
                      <a:pPr marL="76200" marR="76200" algn="ctr">
                        <a:lnSpc>
                          <a:spcPct val="107000"/>
                        </a:lnSpc>
                        <a:spcAft>
                          <a:spcPts val="800"/>
                        </a:spcAft>
                      </a:pPr>
                      <a:r>
                        <a:rPr lang="tr-TR" sz="1800" b="1" dirty="0">
                          <a:solidFill>
                            <a:srgbClr val="000000"/>
                          </a:solidFill>
                          <a:effectLst/>
                        </a:rPr>
                        <a:t>18</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Hacer KARANİSOĞLU</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Hemşirelik Yüksekokulu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71649380"/>
                  </a:ext>
                </a:extLst>
              </a:tr>
              <a:tr h="512947">
                <a:tc>
                  <a:txBody>
                    <a:bodyPr/>
                    <a:lstStyle/>
                    <a:p>
                      <a:pPr marL="76200" marR="76200" algn="ctr">
                        <a:lnSpc>
                          <a:spcPct val="107000"/>
                        </a:lnSpc>
                        <a:spcAft>
                          <a:spcPts val="800"/>
                        </a:spcAft>
                      </a:pPr>
                      <a:r>
                        <a:rPr lang="tr-TR" sz="1800" b="1" dirty="0">
                          <a:solidFill>
                            <a:srgbClr val="000000"/>
                          </a:solidFill>
                          <a:effectLst/>
                        </a:rPr>
                        <a:t>19</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Öğr. Gör. Rıza Gürler AKGÜN</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Meslek Yüksekokulu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02895484"/>
                  </a:ext>
                </a:extLst>
              </a:tr>
              <a:tr h="512947">
                <a:tc>
                  <a:txBody>
                    <a:bodyPr/>
                    <a:lstStyle/>
                    <a:p>
                      <a:pPr marL="76200" marR="76200" algn="ctr">
                        <a:lnSpc>
                          <a:spcPct val="107000"/>
                        </a:lnSpc>
                        <a:spcAft>
                          <a:spcPts val="800"/>
                        </a:spcAft>
                      </a:pPr>
                      <a:r>
                        <a:rPr lang="tr-TR" sz="1800" b="1" dirty="0">
                          <a:solidFill>
                            <a:srgbClr val="000000"/>
                          </a:solidFill>
                          <a:effectLst/>
                        </a:rPr>
                        <a:t>20</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err="1">
                          <a:solidFill>
                            <a:srgbClr val="000000"/>
                          </a:solidFill>
                          <a:effectLst/>
                        </a:rPr>
                        <a:t>Öğr</a:t>
                      </a:r>
                      <a:r>
                        <a:rPr lang="tr-TR" sz="1800" dirty="0">
                          <a:solidFill>
                            <a:srgbClr val="000000"/>
                          </a:solidFill>
                          <a:effectLst/>
                        </a:rPr>
                        <a:t>. Gör. Yıldız CAN</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Yabancı Diller Yüksekokulu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92902384"/>
                  </a:ext>
                </a:extLst>
              </a:tr>
            </a:tbl>
          </a:graphicData>
        </a:graphic>
      </p:graphicFrame>
      <p:sp>
        <p:nvSpPr>
          <p:cNvPr id="11" name="Rectangle 20">
            <a:extLst>
              <a:ext uri="{FF2B5EF4-FFF2-40B4-BE49-F238E27FC236}">
                <a16:creationId xmlns:a16="http://schemas.microsoft.com/office/drawing/2014/main" id="{2DBF016C-E539-4863-9CB5-DC68A2F4773B}"/>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76D385FA-44A9-4B72-BE1A-D74361F901AE}"/>
              </a:ext>
            </a:extLst>
          </p:cNvPr>
          <p:cNvSpPr txBox="1"/>
          <p:nvPr/>
        </p:nvSpPr>
        <p:spPr>
          <a:xfrm>
            <a:off x="-2" y="518988"/>
            <a:ext cx="24377650" cy="830997"/>
          </a:xfrm>
          <a:prstGeom prst="rect">
            <a:avLst/>
          </a:prstGeom>
          <a:noFill/>
          <a:ln>
            <a:noFill/>
          </a:ln>
        </p:spPr>
        <p:txBody>
          <a:bodyPr wrap="square" rtlCol="0">
            <a:spAutoFit/>
          </a:bodyPr>
          <a:lstStyle/>
          <a:p>
            <a:pPr algn="ctr"/>
            <a:r>
              <a:rPr lang="tr-TR" sz="48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STRATEJİ GELİŞTİRME KURULU</a:t>
            </a:r>
          </a:p>
        </p:txBody>
      </p:sp>
      <p:graphicFrame>
        <p:nvGraphicFramePr>
          <p:cNvPr id="13" name="Tablo 12">
            <a:extLst>
              <a:ext uri="{FF2B5EF4-FFF2-40B4-BE49-F238E27FC236}">
                <a16:creationId xmlns:a16="http://schemas.microsoft.com/office/drawing/2014/main" id="{D07AE226-7C96-4430-968F-491A70DBF474}"/>
              </a:ext>
            </a:extLst>
          </p:cNvPr>
          <p:cNvGraphicFramePr>
            <a:graphicFrameLocks noGrp="1"/>
          </p:cNvGraphicFramePr>
          <p:nvPr>
            <p:extLst>
              <p:ext uri="{D42A27DB-BD31-4B8C-83A1-F6EECF244321}">
                <p14:modId xmlns:p14="http://schemas.microsoft.com/office/powerpoint/2010/main" val="3689304511"/>
              </p:ext>
            </p:extLst>
          </p:nvPr>
        </p:nvGraphicFramePr>
        <p:xfrm>
          <a:off x="11535507" y="2093110"/>
          <a:ext cx="12395491" cy="10796414"/>
        </p:xfrm>
        <a:graphic>
          <a:graphicData uri="http://schemas.openxmlformats.org/drawingml/2006/table">
            <a:tbl>
              <a:tblPr firstRow="1">
                <a:tableStyleId>{5C22544A-7EE6-4342-B048-85BDC9FD1C3A}</a:tableStyleId>
              </a:tblPr>
              <a:tblGrid>
                <a:gridCol w="988316">
                  <a:extLst>
                    <a:ext uri="{9D8B030D-6E8A-4147-A177-3AD203B41FA5}">
                      <a16:colId xmlns:a16="http://schemas.microsoft.com/office/drawing/2014/main" val="2654043066"/>
                    </a:ext>
                  </a:extLst>
                </a:gridCol>
                <a:gridCol w="3460592">
                  <a:extLst>
                    <a:ext uri="{9D8B030D-6E8A-4147-A177-3AD203B41FA5}">
                      <a16:colId xmlns:a16="http://schemas.microsoft.com/office/drawing/2014/main" val="670593871"/>
                    </a:ext>
                  </a:extLst>
                </a:gridCol>
                <a:gridCol w="7946583">
                  <a:extLst>
                    <a:ext uri="{9D8B030D-6E8A-4147-A177-3AD203B41FA5}">
                      <a16:colId xmlns:a16="http://schemas.microsoft.com/office/drawing/2014/main" val="589777134"/>
                    </a:ext>
                  </a:extLst>
                </a:gridCol>
              </a:tblGrid>
              <a:tr h="621314">
                <a:tc>
                  <a:txBody>
                    <a:bodyPr/>
                    <a:lstStyle/>
                    <a:p>
                      <a:pPr marL="76200" marR="76200">
                        <a:lnSpc>
                          <a:spcPct val="107000"/>
                        </a:lnSpc>
                        <a:spcAft>
                          <a:spcPts val="800"/>
                        </a:spcAft>
                      </a:pPr>
                      <a:r>
                        <a:rPr lang="tr-TR" sz="1800" dirty="0">
                          <a:effectLst/>
                        </a:rPr>
                        <a:t>SIRA NO</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rgbClr val="373737"/>
                    </a:solidFill>
                  </a:tcPr>
                </a:tc>
                <a:tc>
                  <a:txBody>
                    <a:bodyPr/>
                    <a:lstStyle/>
                    <a:p>
                      <a:pPr marL="76200" marR="76200">
                        <a:lnSpc>
                          <a:spcPct val="107000"/>
                        </a:lnSpc>
                        <a:spcAft>
                          <a:spcPts val="800"/>
                        </a:spcAft>
                      </a:pPr>
                      <a:r>
                        <a:rPr lang="tr-TR" sz="1800" dirty="0">
                          <a:effectLst/>
                        </a:rPr>
                        <a:t>ADI-SOYADI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rgbClr val="373737"/>
                    </a:solidFill>
                  </a:tcPr>
                </a:tc>
                <a:tc>
                  <a:txBody>
                    <a:bodyPr/>
                    <a:lstStyle/>
                    <a:p>
                      <a:pPr marL="76200" marR="76200">
                        <a:lnSpc>
                          <a:spcPct val="107000"/>
                        </a:lnSpc>
                        <a:spcAft>
                          <a:spcPts val="800"/>
                        </a:spcAft>
                      </a:pPr>
                      <a:r>
                        <a:rPr lang="tr-TR" sz="1800" dirty="0">
                          <a:effectLst/>
                        </a:rPr>
                        <a:t>GÖREVİ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rgbClr val="373737"/>
                    </a:solidFill>
                  </a:tcPr>
                </a:tc>
                <a:extLst>
                  <a:ext uri="{0D108BD9-81ED-4DB2-BD59-A6C34878D82A}">
                    <a16:rowId xmlns:a16="http://schemas.microsoft.com/office/drawing/2014/main" val="1180829504"/>
                  </a:ext>
                </a:extLst>
              </a:tr>
              <a:tr h="508755">
                <a:tc>
                  <a:txBody>
                    <a:bodyPr/>
                    <a:lstStyle/>
                    <a:p>
                      <a:pPr marL="76200" marR="76200" algn="ctr">
                        <a:lnSpc>
                          <a:spcPct val="107000"/>
                        </a:lnSpc>
                        <a:spcAft>
                          <a:spcPts val="800"/>
                        </a:spcAft>
                      </a:pPr>
                      <a:r>
                        <a:rPr lang="tr-TR" sz="1800" b="1" dirty="0">
                          <a:solidFill>
                            <a:srgbClr val="000000"/>
                          </a:solidFill>
                          <a:effectLst/>
                        </a:rPr>
                        <a:t>21</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Dr. Öğr. Üyesi İlkün ORBAK</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Genel Sekreter</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10305302"/>
                  </a:ext>
                </a:extLst>
              </a:tr>
              <a:tr h="508755">
                <a:tc>
                  <a:txBody>
                    <a:bodyPr/>
                    <a:lstStyle/>
                    <a:p>
                      <a:pPr marL="76200" marR="76200" algn="ctr">
                        <a:lnSpc>
                          <a:spcPct val="107000"/>
                        </a:lnSpc>
                        <a:spcAft>
                          <a:spcPts val="800"/>
                        </a:spcAft>
                      </a:pPr>
                      <a:r>
                        <a:rPr lang="tr-TR" sz="1800" b="1" dirty="0">
                          <a:solidFill>
                            <a:srgbClr val="000000"/>
                          </a:solidFill>
                          <a:effectLst/>
                        </a:rPr>
                        <a:t>22</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Dr. Öğr. Üyesi Nuri OLUR</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Atatürk İlkeleri ve İnkılap Tarihi Araştırma ve Uygulama Merkezi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91245956"/>
                  </a:ext>
                </a:extLst>
              </a:tr>
              <a:tr h="508755">
                <a:tc>
                  <a:txBody>
                    <a:bodyPr/>
                    <a:lstStyle/>
                    <a:p>
                      <a:pPr marL="76200" marR="76200" algn="ctr">
                        <a:lnSpc>
                          <a:spcPct val="107000"/>
                        </a:lnSpc>
                        <a:spcAft>
                          <a:spcPts val="800"/>
                        </a:spcAft>
                      </a:pPr>
                      <a:r>
                        <a:rPr lang="tr-TR" sz="1800" b="1" dirty="0">
                          <a:solidFill>
                            <a:srgbClr val="000000"/>
                          </a:solidFill>
                          <a:effectLst/>
                        </a:rPr>
                        <a:t>23</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Doç. Dr. Mustafa Erinç SİTAR</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Deney Hayvanları Uygulama ve Araştırma Merkezi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47209137"/>
                  </a:ext>
                </a:extLst>
              </a:tr>
              <a:tr h="508755">
                <a:tc>
                  <a:txBody>
                    <a:bodyPr/>
                    <a:lstStyle/>
                    <a:p>
                      <a:pPr marL="76200" marR="76200" algn="ctr">
                        <a:lnSpc>
                          <a:spcPct val="107000"/>
                        </a:lnSpc>
                        <a:spcAft>
                          <a:spcPts val="800"/>
                        </a:spcAft>
                      </a:pPr>
                      <a:r>
                        <a:rPr lang="tr-TR" sz="1800" b="1" dirty="0">
                          <a:solidFill>
                            <a:srgbClr val="000000"/>
                          </a:solidFill>
                          <a:effectLst/>
                        </a:rPr>
                        <a:t>24</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Sevim ÇAVDARLI</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Girişimcilik ve İş Geliştirme Merkezi (MUGİM)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17880217"/>
                  </a:ext>
                </a:extLst>
              </a:tr>
              <a:tr h="508755">
                <a:tc>
                  <a:txBody>
                    <a:bodyPr/>
                    <a:lstStyle/>
                    <a:p>
                      <a:pPr marL="76200" marR="76200" algn="ctr">
                        <a:lnSpc>
                          <a:spcPct val="107000"/>
                        </a:lnSpc>
                        <a:spcAft>
                          <a:spcPts val="800"/>
                        </a:spcAft>
                      </a:pPr>
                      <a:r>
                        <a:rPr lang="tr-TR" sz="1800" b="1" dirty="0">
                          <a:solidFill>
                            <a:srgbClr val="000000"/>
                          </a:solidFill>
                          <a:effectLst/>
                        </a:rPr>
                        <a:t>25</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Prof. Dr. </a:t>
                      </a:r>
                      <a:r>
                        <a:rPr lang="tr-TR" sz="1800" dirty="0" err="1">
                          <a:solidFill>
                            <a:srgbClr val="000000"/>
                          </a:solidFill>
                          <a:effectLst/>
                        </a:rPr>
                        <a:t>İoanna</a:t>
                      </a:r>
                      <a:r>
                        <a:rPr lang="tr-TR" sz="1800" dirty="0">
                          <a:solidFill>
                            <a:srgbClr val="000000"/>
                          </a:solidFill>
                          <a:effectLst/>
                        </a:rPr>
                        <a:t> KUÇURADİ</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İnsan Hakları Araştırma ve Uygulama Merkezi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0386508"/>
                  </a:ext>
                </a:extLst>
              </a:tr>
              <a:tr h="508755">
                <a:tc>
                  <a:txBody>
                    <a:bodyPr/>
                    <a:lstStyle/>
                    <a:p>
                      <a:pPr marL="76200" marR="76200" algn="ctr">
                        <a:lnSpc>
                          <a:spcPct val="107000"/>
                        </a:lnSpc>
                        <a:spcAft>
                          <a:spcPts val="800"/>
                        </a:spcAft>
                      </a:pPr>
                      <a:r>
                        <a:rPr lang="tr-TR" sz="1800" b="1" dirty="0">
                          <a:solidFill>
                            <a:srgbClr val="000000"/>
                          </a:solidFill>
                          <a:effectLst/>
                        </a:rPr>
                        <a:t>26</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Prof. Dr. Nurgün OKTİK</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İnsan ve Toplum Bilimleri Araştırma ve Uygulama Merkezi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53992278"/>
                  </a:ext>
                </a:extLst>
              </a:tr>
              <a:tr h="508755">
                <a:tc>
                  <a:txBody>
                    <a:bodyPr/>
                    <a:lstStyle/>
                    <a:p>
                      <a:pPr marL="76200" marR="76200" algn="ctr">
                        <a:lnSpc>
                          <a:spcPct val="107000"/>
                        </a:lnSpc>
                        <a:spcAft>
                          <a:spcPts val="800"/>
                        </a:spcAft>
                      </a:pPr>
                      <a:r>
                        <a:rPr lang="tr-TR" sz="1800" b="1" dirty="0">
                          <a:solidFill>
                            <a:srgbClr val="000000"/>
                          </a:solidFill>
                          <a:effectLst/>
                        </a:rPr>
                        <a:t>27</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Prof. Dr. Ranan Gülhan AKTAŞ</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Kanser ve Kök Hücre Araştırma Merkezi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29671856"/>
                  </a:ext>
                </a:extLst>
              </a:tr>
              <a:tr h="508755">
                <a:tc>
                  <a:txBody>
                    <a:bodyPr/>
                    <a:lstStyle/>
                    <a:p>
                      <a:pPr marL="76200" marR="76200" algn="ctr">
                        <a:lnSpc>
                          <a:spcPct val="107000"/>
                        </a:lnSpc>
                        <a:spcAft>
                          <a:spcPts val="800"/>
                        </a:spcAft>
                      </a:pPr>
                      <a:r>
                        <a:rPr lang="tr-TR" sz="1800" b="1" dirty="0">
                          <a:solidFill>
                            <a:srgbClr val="000000"/>
                          </a:solidFill>
                          <a:effectLst/>
                        </a:rPr>
                        <a:t>28</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Burcu DAĞ</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Mezunlarla İletişim ve Kariyer Araştırma Merkezi (MİKAM)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68365502"/>
                  </a:ext>
                </a:extLst>
              </a:tr>
              <a:tr h="508755">
                <a:tc>
                  <a:txBody>
                    <a:bodyPr/>
                    <a:lstStyle/>
                    <a:p>
                      <a:pPr marL="76200" marR="76200" algn="ctr">
                        <a:lnSpc>
                          <a:spcPct val="107000"/>
                        </a:lnSpc>
                        <a:spcAft>
                          <a:spcPts val="800"/>
                        </a:spcAft>
                      </a:pPr>
                      <a:r>
                        <a:rPr lang="tr-TR" sz="1800" b="1" dirty="0">
                          <a:solidFill>
                            <a:srgbClr val="000000"/>
                          </a:solidFill>
                          <a:effectLst/>
                        </a:rPr>
                        <a:t>29</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Doç. Dr. Özden BADEMCİ</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Sokakta Yaşayan ve Çalışan Çocuklar için Uygulama ve Araştırma </a:t>
                      </a:r>
                      <a:r>
                        <a:rPr lang="tr-TR" sz="1800" dirty="0" err="1" smtClean="0">
                          <a:solidFill>
                            <a:srgbClr val="000000"/>
                          </a:solidFill>
                          <a:effectLst/>
                        </a:rPr>
                        <a:t>Mer</a:t>
                      </a:r>
                      <a:r>
                        <a:rPr lang="tr-TR" sz="1800" dirty="0" smtClean="0">
                          <a:solidFill>
                            <a:srgbClr val="000000"/>
                          </a:solidFill>
                          <a:effectLst/>
                        </a:rPr>
                        <a:t>. </a:t>
                      </a:r>
                      <a:r>
                        <a:rPr lang="tr-TR" sz="1800" dirty="0" err="1" smtClean="0">
                          <a:solidFill>
                            <a:srgbClr val="000000"/>
                          </a:solidFill>
                          <a:effectLst/>
                        </a:rPr>
                        <a:t>Müd</a:t>
                      </a:r>
                      <a:r>
                        <a:rPr lang="tr-TR" sz="1800" dirty="0" smtClean="0">
                          <a:solidFill>
                            <a:srgbClr val="000000"/>
                          </a:solidFill>
                          <a:effectLst/>
                        </a:rPr>
                        <a:t>.</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50388601"/>
                  </a:ext>
                </a:extLst>
              </a:tr>
              <a:tr h="508755">
                <a:tc>
                  <a:txBody>
                    <a:bodyPr/>
                    <a:lstStyle/>
                    <a:p>
                      <a:pPr marL="76200" marR="76200" algn="ctr">
                        <a:lnSpc>
                          <a:spcPct val="107000"/>
                        </a:lnSpc>
                        <a:spcAft>
                          <a:spcPts val="800"/>
                        </a:spcAft>
                      </a:pPr>
                      <a:r>
                        <a:rPr lang="tr-TR" sz="1800" b="1" dirty="0">
                          <a:solidFill>
                            <a:srgbClr val="000000"/>
                          </a:solidFill>
                          <a:effectLst/>
                        </a:rPr>
                        <a:t>30</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Özden ÖZLÜ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Sürekli Eğitim Araştırma ve Uygulama Merkezi (MALTEPE-SEM)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800421319"/>
                  </a:ext>
                </a:extLst>
              </a:tr>
              <a:tr h="508755">
                <a:tc>
                  <a:txBody>
                    <a:bodyPr/>
                    <a:lstStyle/>
                    <a:p>
                      <a:pPr marL="76200" marR="76200" algn="ctr">
                        <a:lnSpc>
                          <a:spcPct val="107000"/>
                        </a:lnSpc>
                        <a:spcAft>
                          <a:spcPts val="800"/>
                        </a:spcAft>
                      </a:pPr>
                      <a:r>
                        <a:rPr lang="tr-TR" sz="1800" b="1" dirty="0">
                          <a:solidFill>
                            <a:srgbClr val="000000"/>
                          </a:solidFill>
                          <a:effectLst/>
                        </a:rPr>
                        <a:t>31</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Dr. Öğr. Üyesi Aslı Nur SENCER</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Türkçe Öğretimi Uygulama ve Araştırma Merkezi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23196665"/>
                  </a:ext>
                </a:extLst>
              </a:tr>
              <a:tr h="508755">
                <a:tc>
                  <a:txBody>
                    <a:bodyPr/>
                    <a:lstStyle/>
                    <a:p>
                      <a:pPr marL="76200" marR="76200" algn="ctr">
                        <a:lnSpc>
                          <a:spcPct val="107000"/>
                        </a:lnSpc>
                        <a:spcAft>
                          <a:spcPts val="800"/>
                        </a:spcAft>
                      </a:pPr>
                      <a:r>
                        <a:rPr lang="tr-TR" sz="1800" b="1" dirty="0">
                          <a:solidFill>
                            <a:srgbClr val="000000"/>
                          </a:solidFill>
                          <a:effectLst/>
                        </a:rPr>
                        <a:t>32</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Erdal YAŞLICA</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Uzaktan Eğitim Uygulama ve Araştırma Merkezi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77368448"/>
                  </a:ext>
                </a:extLst>
              </a:tr>
              <a:tr h="508755">
                <a:tc>
                  <a:txBody>
                    <a:bodyPr/>
                    <a:lstStyle/>
                    <a:p>
                      <a:pPr marL="76200" marR="76200" algn="ctr">
                        <a:lnSpc>
                          <a:spcPct val="107000"/>
                        </a:lnSpc>
                        <a:spcAft>
                          <a:spcPts val="800"/>
                        </a:spcAft>
                      </a:pPr>
                      <a:r>
                        <a:rPr lang="tr-TR" sz="1800" b="1" dirty="0">
                          <a:solidFill>
                            <a:srgbClr val="000000"/>
                          </a:solidFill>
                          <a:effectLst/>
                        </a:rPr>
                        <a:t>33</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Prof. Dr. Durmuş GÜNAY</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Yükseköğretim Çalışmaları Uygulama ve Araştırma Merkezi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86509560"/>
                  </a:ext>
                </a:extLst>
              </a:tr>
              <a:tr h="508755">
                <a:tc>
                  <a:txBody>
                    <a:bodyPr/>
                    <a:lstStyle/>
                    <a:p>
                      <a:pPr marL="76200" marR="76200" algn="ctr">
                        <a:lnSpc>
                          <a:spcPct val="107000"/>
                        </a:lnSpc>
                        <a:spcAft>
                          <a:spcPts val="800"/>
                        </a:spcAft>
                      </a:pPr>
                      <a:r>
                        <a:rPr lang="tr-TR" sz="1800" b="1" dirty="0">
                          <a:solidFill>
                            <a:srgbClr val="000000"/>
                          </a:solidFill>
                          <a:effectLst/>
                        </a:rPr>
                        <a:t>34</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Pelin GÜMÜŞ BİÇKİN</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Basın ve Halkla İlişkiler Daire Başkanlığı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82940915"/>
                  </a:ext>
                </a:extLst>
              </a:tr>
              <a:tr h="508755">
                <a:tc>
                  <a:txBody>
                    <a:bodyPr/>
                    <a:lstStyle/>
                    <a:p>
                      <a:pPr marL="76200" marR="76200" algn="ctr">
                        <a:lnSpc>
                          <a:spcPct val="107000"/>
                        </a:lnSpc>
                        <a:spcAft>
                          <a:spcPts val="800"/>
                        </a:spcAft>
                      </a:pPr>
                      <a:r>
                        <a:rPr lang="tr-TR" sz="1800" b="1" dirty="0">
                          <a:solidFill>
                            <a:srgbClr val="000000"/>
                          </a:solidFill>
                          <a:effectLst/>
                        </a:rPr>
                        <a:t>35</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Ufuk TAŞ</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Bilgi İşlem Daire </a:t>
                      </a:r>
                      <a:r>
                        <a:rPr lang="tr-TR" sz="1800" dirty="0" smtClean="0">
                          <a:solidFill>
                            <a:srgbClr val="000000"/>
                          </a:solidFill>
                          <a:effectLst/>
                        </a:rPr>
                        <a:t>Başkanı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0102785"/>
                  </a:ext>
                </a:extLst>
              </a:tr>
              <a:tr h="508755">
                <a:tc>
                  <a:txBody>
                    <a:bodyPr/>
                    <a:lstStyle/>
                    <a:p>
                      <a:pPr marL="76200" marR="76200" algn="ctr">
                        <a:lnSpc>
                          <a:spcPct val="107000"/>
                        </a:lnSpc>
                        <a:spcAft>
                          <a:spcPts val="800"/>
                        </a:spcAft>
                      </a:pPr>
                      <a:r>
                        <a:rPr lang="tr-TR" sz="1800" b="1" dirty="0">
                          <a:solidFill>
                            <a:srgbClr val="000000"/>
                          </a:solidFill>
                          <a:effectLst/>
                        </a:rPr>
                        <a:t>36</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Dilek AKÇORU</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İdari ve Mali İşler Daire </a:t>
                      </a:r>
                      <a:r>
                        <a:rPr lang="tr-TR" sz="1800" dirty="0" smtClean="0">
                          <a:solidFill>
                            <a:srgbClr val="000000"/>
                          </a:solidFill>
                          <a:effectLst/>
                        </a:rPr>
                        <a:t>Başkanı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46736945"/>
                  </a:ext>
                </a:extLst>
              </a:tr>
              <a:tr h="508755">
                <a:tc>
                  <a:txBody>
                    <a:bodyPr/>
                    <a:lstStyle/>
                    <a:p>
                      <a:pPr marL="76200" marR="76200" algn="ctr">
                        <a:lnSpc>
                          <a:spcPct val="107000"/>
                        </a:lnSpc>
                        <a:spcAft>
                          <a:spcPts val="800"/>
                        </a:spcAft>
                      </a:pPr>
                      <a:r>
                        <a:rPr lang="tr-TR" sz="1800" b="1" dirty="0">
                          <a:solidFill>
                            <a:srgbClr val="000000"/>
                          </a:solidFill>
                          <a:effectLst/>
                        </a:rPr>
                        <a:t>37</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Mustafa SERİN</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Kütüphane ve Dokümantasyon Daire </a:t>
                      </a:r>
                      <a:r>
                        <a:rPr lang="tr-TR" sz="1800" dirty="0" smtClean="0">
                          <a:solidFill>
                            <a:srgbClr val="000000"/>
                          </a:solidFill>
                          <a:effectLst/>
                        </a:rPr>
                        <a:t>Başkanı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1154296"/>
                  </a:ext>
                </a:extLst>
              </a:tr>
              <a:tr h="508755">
                <a:tc>
                  <a:txBody>
                    <a:bodyPr/>
                    <a:lstStyle/>
                    <a:p>
                      <a:pPr marL="76200" marR="76200" algn="ctr">
                        <a:lnSpc>
                          <a:spcPct val="107000"/>
                        </a:lnSpc>
                        <a:spcAft>
                          <a:spcPts val="800"/>
                        </a:spcAft>
                      </a:pPr>
                      <a:r>
                        <a:rPr lang="tr-TR" sz="1800" b="1" dirty="0">
                          <a:solidFill>
                            <a:srgbClr val="000000"/>
                          </a:solidFill>
                          <a:effectLst/>
                        </a:rPr>
                        <a:t>38</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Merve SEZGİN</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Öğrenci İşleri Daire </a:t>
                      </a:r>
                      <a:r>
                        <a:rPr lang="tr-TR" sz="1800" dirty="0" smtClean="0">
                          <a:solidFill>
                            <a:srgbClr val="000000"/>
                          </a:solidFill>
                          <a:effectLst/>
                        </a:rPr>
                        <a:t>Başkanı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71649380"/>
                  </a:ext>
                </a:extLst>
              </a:tr>
              <a:tr h="508755">
                <a:tc>
                  <a:txBody>
                    <a:bodyPr/>
                    <a:lstStyle/>
                    <a:p>
                      <a:pPr marL="76200" marR="76200" algn="ctr">
                        <a:lnSpc>
                          <a:spcPct val="107000"/>
                        </a:lnSpc>
                        <a:spcAft>
                          <a:spcPts val="800"/>
                        </a:spcAft>
                      </a:pPr>
                      <a:r>
                        <a:rPr lang="tr-TR" sz="1800" b="1" dirty="0">
                          <a:solidFill>
                            <a:srgbClr val="000000"/>
                          </a:solidFill>
                          <a:effectLst/>
                        </a:rPr>
                        <a:t>39</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a:solidFill>
                            <a:srgbClr val="000000"/>
                          </a:solidFill>
                          <a:effectLst/>
                        </a:rPr>
                        <a:t>Aysun ALBAY</a:t>
                      </a:r>
                      <a:endParaRPr lang="tr-TR"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Sağlık, Kültür ve Spor Daire </a:t>
                      </a:r>
                      <a:r>
                        <a:rPr lang="tr-TR" sz="1800" dirty="0" smtClean="0">
                          <a:solidFill>
                            <a:srgbClr val="000000"/>
                          </a:solidFill>
                          <a:effectLst/>
                        </a:rPr>
                        <a:t>Başkanı</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02895484"/>
                  </a:ext>
                </a:extLst>
              </a:tr>
              <a:tr h="508755">
                <a:tc>
                  <a:txBody>
                    <a:bodyPr/>
                    <a:lstStyle/>
                    <a:p>
                      <a:pPr marL="76200" marR="76200" algn="ctr">
                        <a:lnSpc>
                          <a:spcPct val="107000"/>
                        </a:lnSpc>
                        <a:spcAft>
                          <a:spcPts val="800"/>
                        </a:spcAft>
                      </a:pPr>
                      <a:r>
                        <a:rPr lang="tr-TR" sz="1800" b="1" dirty="0">
                          <a:solidFill>
                            <a:srgbClr val="000000"/>
                          </a:solidFill>
                          <a:effectLst/>
                        </a:rPr>
                        <a:t>40</a:t>
                      </a:r>
                      <a:endPar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Ceren GEDİKOĞLU</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76200" marR="76200">
                        <a:lnSpc>
                          <a:spcPct val="107000"/>
                        </a:lnSpc>
                        <a:spcAft>
                          <a:spcPts val="800"/>
                        </a:spcAft>
                      </a:pPr>
                      <a:r>
                        <a:rPr lang="tr-TR" sz="1800" dirty="0">
                          <a:solidFill>
                            <a:srgbClr val="000000"/>
                          </a:solidFill>
                          <a:effectLst/>
                        </a:rPr>
                        <a:t>Teknoloji Transferi </a:t>
                      </a:r>
                      <a:r>
                        <a:rPr lang="tr-TR" sz="1800" dirty="0" smtClean="0">
                          <a:solidFill>
                            <a:srgbClr val="000000"/>
                          </a:solidFill>
                          <a:effectLst/>
                        </a:rPr>
                        <a:t>Ofisi Müdürü</a:t>
                      </a:r>
                      <a:endParaRPr lang="tr-T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92902384"/>
                  </a:ext>
                </a:extLst>
              </a:tr>
            </a:tbl>
          </a:graphicData>
        </a:graphic>
      </p:graphicFrame>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818564"/>
            <a:ext cx="6361637" cy="897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67383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3563007" y="3247698"/>
            <a:ext cx="17373600" cy="8135006"/>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9" name="8 Metin kutusu"/>
          <p:cNvSpPr txBox="1"/>
          <p:nvPr/>
        </p:nvSpPr>
        <p:spPr>
          <a:xfrm>
            <a:off x="2116183" y="2037120"/>
            <a:ext cx="20169051" cy="10846216"/>
          </a:xfrm>
          <a:prstGeom prst="rect">
            <a:avLst/>
          </a:prstGeom>
          <a:noFill/>
        </p:spPr>
        <p:txBody>
          <a:bodyPr wrap="square" lIns="180000" tIns="180000" rIns="180000" rtlCol="0">
            <a:spAutoFit/>
          </a:bodyPr>
          <a:lstStyle/>
          <a:p>
            <a:pPr marL="457200" indent="-457200">
              <a:lnSpc>
                <a:spcPct val="150000"/>
              </a:lnSpc>
              <a:buFont typeface="Arial" panose="020B0604020202020204" pitchFamily="34" charset="0"/>
              <a:buChar char="•"/>
            </a:pPr>
            <a:r>
              <a:rPr lang="tr-TR" b="1" dirty="0">
                <a:solidFill>
                  <a:srgbClr val="000000"/>
                </a:solidFill>
                <a:latin typeface="Calibri" panose="020F0502020204030204" pitchFamily="34" charset="0"/>
                <a:cs typeface="Calibri" panose="020F0502020204030204" pitchFamily="34" charset="0"/>
              </a:rPr>
              <a:t>REKTÖR</a:t>
            </a:r>
          </a:p>
          <a:p>
            <a:pPr marL="457200" indent="-457200">
              <a:lnSpc>
                <a:spcPct val="150000"/>
              </a:lnSpc>
              <a:buFont typeface="Arial" panose="020B0604020202020204" pitchFamily="34" charset="0"/>
              <a:buChar char="•"/>
            </a:pPr>
            <a:r>
              <a:rPr lang="tr-TR" b="1" dirty="0">
                <a:solidFill>
                  <a:srgbClr val="000000"/>
                </a:solidFill>
                <a:latin typeface="Calibri" panose="020F0502020204030204" pitchFamily="34" charset="0"/>
                <a:cs typeface="Calibri" panose="020F0502020204030204" pitchFamily="34" charset="0"/>
              </a:rPr>
              <a:t>STRATEJİK PLANLAMA SÜRECİNDEN SORUMLU REKTÖR YARDIMCISI</a:t>
            </a:r>
          </a:p>
          <a:p>
            <a:pPr marL="457200" indent="-457200">
              <a:lnSpc>
                <a:spcPct val="150000"/>
              </a:lnSpc>
              <a:buFont typeface="Arial" panose="020B0604020202020204" pitchFamily="34" charset="0"/>
              <a:buChar char="•"/>
            </a:pPr>
            <a:r>
              <a:rPr lang="tr-TR" b="1" dirty="0">
                <a:solidFill>
                  <a:srgbClr val="000000"/>
                </a:solidFill>
                <a:latin typeface="Calibri" panose="020F0502020204030204" pitchFamily="34" charset="0"/>
                <a:cs typeface="Calibri" panose="020F0502020204030204" pitchFamily="34" charset="0"/>
              </a:rPr>
              <a:t>STRATEJİ GELİŞTİRME KURULU </a:t>
            </a:r>
            <a:r>
              <a:rPr lang="tr-TR" b="1" dirty="0" smtClean="0">
                <a:solidFill>
                  <a:srgbClr val="000000"/>
                </a:solidFill>
                <a:latin typeface="Calibri" panose="020F0502020204030204" pitchFamily="34" charset="0"/>
                <a:cs typeface="Calibri" panose="020F0502020204030204" pitchFamily="34" charset="0"/>
              </a:rPr>
              <a:t>(Rektör, Rektör Yardımcıları, Genel Sekreter, Dekan, Enstitü, Merkez ve Yüksekokul Müdürleri, Daire Başkanları, TTO Müdürü, dış paydaşlar-Kalite Komisyonu) </a:t>
            </a:r>
            <a:endParaRPr lang="tr-TR" b="1" dirty="0">
              <a:solidFill>
                <a:srgbClr val="000000"/>
              </a:solidFill>
              <a:latin typeface="Calibri" panose="020F0502020204030204" pitchFamily="34" charset="0"/>
              <a:cs typeface="Calibri" panose="020F0502020204030204" pitchFamily="34" charset="0"/>
            </a:endParaRPr>
          </a:p>
          <a:p>
            <a:pPr marL="457200" indent="-457200">
              <a:lnSpc>
                <a:spcPct val="150000"/>
              </a:lnSpc>
              <a:buFont typeface="Arial" panose="020B0604020202020204" pitchFamily="34" charset="0"/>
              <a:buChar char="•"/>
            </a:pPr>
            <a:r>
              <a:rPr lang="tr-TR" b="1" dirty="0">
                <a:solidFill>
                  <a:srgbClr val="000000"/>
                </a:solidFill>
                <a:latin typeface="Calibri" panose="020F0502020204030204" pitchFamily="34" charset="0"/>
                <a:cs typeface="Calibri" panose="020F0502020204030204" pitchFamily="34" charset="0"/>
              </a:rPr>
              <a:t>STRATEJİ VE İŞ GELİŞTİRME DİREKTÖRÜ</a:t>
            </a:r>
          </a:p>
          <a:p>
            <a:pPr marL="457200" indent="-457200">
              <a:lnSpc>
                <a:spcPct val="150000"/>
              </a:lnSpc>
              <a:buFont typeface="Arial" panose="020B0604020202020204" pitchFamily="34" charset="0"/>
              <a:buChar char="•"/>
            </a:pPr>
            <a:r>
              <a:rPr lang="tr-TR" b="1" dirty="0">
                <a:solidFill>
                  <a:srgbClr val="000000"/>
                </a:solidFill>
                <a:latin typeface="Calibri" panose="020F0502020204030204" pitchFamily="34" charset="0"/>
                <a:cs typeface="Calibri" panose="020F0502020204030204" pitchFamily="34" charset="0"/>
              </a:rPr>
              <a:t>STRATEJİK PLANLAMA EKİBİ</a:t>
            </a:r>
          </a:p>
          <a:p>
            <a:pPr marL="457200" indent="-457200">
              <a:lnSpc>
                <a:spcPct val="150000"/>
              </a:lnSpc>
              <a:buFont typeface="Arial" panose="020B0604020202020204" pitchFamily="34" charset="0"/>
              <a:buChar char="•"/>
            </a:pPr>
            <a:r>
              <a:rPr lang="tr-TR" b="1" dirty="0">
                <a:solidFill>
                  <a:srgbClr val="000000"/>
                </a:solidFill>
                <a:latin typeface="Calibri" panose="020F0502020204030204" pitchFamily="34" charset="0"/>
                <a:cs typeface="Calibri" panose="020F0502020204030204" pitchFamily="34" charset="0"/>
              </a:rPr>
              <a:t>AKADEMİK BİRİM YÖNETİCİLERİ </a:t>
            </a:r>
            <a:r>
              <a:rPr lang="tr-TR" b="1" dirty="0" smtClean="0">
                <a:solidFill>
                  <a:srgbClr val="000000"/>
                </a:solidFill>
                <a:latin typeface="Calibri" panose="020F0502020204030204" pitchFamily="34" charset="0"/>
                <a:cs typeface="Calibri" panose="020F0502020204030204" pitchFamily="34" charset="0"/>
              </a:rPr>
              <a:t>(Program Başkanları)</a:t>
            </a:r>
            <a:endParaRPr lang="tr-TR" b="1" dirty="0">
              <a:solidFill>
                <a:srgbClr val="000000"/>
              </a:solidFill>
              <a:latin typeface="Calibri" panose="020F0502020204030204" pitchFamily="34" charset="0"/>
              <a:cs typeface="Calibri" panose="020F0502020204030204" pitchFamily="34" charset="0"/>
            </a:endParaRPr>
          </a:p>
          <a:p>
            <a:pPr marL="457200" indent="-457200">
              <a:lnSpc>
                <a:spcPct val="150000"/>
              </a:lnSpc>
              <a:buFont typeface="Arial" panose="020B0604020202020204" pitchFamily="34" charset="0"/>
              <a:buChar char="•"/>
            </a:pPr>
            <a:r>
              <a:rPr lang="tr-TR" b="1" dirty="0" smtClean="0">
                <a:solidFill>
                  <a:srgbClr val="000000"/>
                </a:solidFill>
                <a:latin typeface="Calibri" panose="020F0502020204030204" pitchFamily="34" charset="0"/>
                <a:cs typeface="Calibri" panose="020F0502020204030204" pitchFamily="34" charset="0"/>
              </a:rPr>
              <a:t>İDARİ BİRİM YÖNETİCİLERİ (Genel Sekreter ve Daire Başkanları)</a:t>
            </a:r>
          </a:p>
          <a:p>
            <a:pPr marL="457200" indent="-457200">
              <a:lnSpc>
                <a:spcPct val="150000"/>
              </a:lnSpc>
              <a:buFont typeface="Arial" panose="020B0604020202020204" pitchFamily="34" charset="0"/>
              <a:buChar char="•"/>
            </a:pPr>
            <a:r>
              <a:rPr lang="tr-TR" b="1" dirty="0" smtClean="0">
                <a:solidFill>
                  <a:srgbClr val="000000"/>
                </a:solidFill>
                <a:latin typeface="Calibri" panose="020F0502020204030204" pitchFamily="34" charset="0"/>
                <a:cs typeface="Calibri" panose="020F0502020204030204" pitchFamily="34" charset="0"/>
              </a:rPr>
              <a:t>ALAN </a:t>
            </a:r>
            <a:r>
              <a:rPr lang="tr-TR" b="1" dirty="0">
                <a:solidFill>
                  <a:srgbClr val="000000"/>
                </a:solidFill>
                <a:latin typeface="Calibri" panose="020F0502020204030204" pitchFamily="34" charset="0"/>
                <a:cs typeface="Calibri" panose="020F0502020204030204" pitchFamily="34" charset="0"/>
              </a:rPr>
              <a:t>KURULLARI</a:t>
            </a:r>
          </a:p>
          <a:p>
            <a:pPr marL="457200" indent="-457200">
              <a:lnSpc>
                <a:spcPct val="150000"/>
              </a:lnSpc>
              <a:buFont typeface="Arial" panose="020B0604020202020204" pitchFamily="34" charset="0"/>
              <a:buChar char="•"/>
            </a:pPr>
            <a:r>
              <a:rPr lang="tr-TR" b="1" dirty="0" smtClean="0">
                <a:solidFill>
                  <a:srgbClr val="000000"/>
                </a:solidFill>
                <a:latin typeface="Calibri" panose="020F0502020204030204" pitchFamily="34" charset="0"/>
                <a:cs typeface="Calibri" panose="020F0502020204030204" pitchFamily="34" charset="0"/>
              </a:rPr>
              <a:t>PROGRAM KOMİTELERİ </a:t>
            </a:r>
            <a:r>
              <a:rPr lang="tr-TR" b="1" dirty="0" smtClean="0">
                <a:solidFill>
                  <a:srgbClr val="0070C0"/>
                </a:solidFill>
                <a:latin typeface="Calibri" panose="020F0502020204030204" pitchFamily="34" charset="0"/>
                <a:cs typeface="Calibri" panose="020F0502020204030204" pitchFamily="34" charset="0"/>
              </a:rPr>
              <a:t>(Danışma kurulları dahil)</a:t>
            </a:r>
          </a:p>
          <a:p>
            <a:pPr marL="457200" indent="-457200">
              <a:lnSpc>
                <a:spcPct val="150000"/>
              </a:lnSpc>
              <a:buFont typeface="Arial" panose="020B0604020202020204" pitchFamily="34" charset="0"/>
              <a:buChar char="•"/>
            </a:pPr>
            <a:r>
              <a:rPr lang="tr-TR" b="1" dirty="0" smtClean="0">
                <a:solidFill>
                  <a:srgbClr val="000000"/>
                </a:solidFill>
                <a:latin typeface="Calibri" panose="020F0502020204030204" pitchFamily="34" charset="0"/>
                <a:cs typeface="Calibri" panose="020F0502020204030204" pitchFamily="34" charset="0"/>
              </a:rPr>
              <a:t>UZMAN </a:t>
            </a:r>
            <a:r>
              <a:rPr lang="tr-TR" b="1" dirty="0">
                <a:solidFill>
                  <a:srgbClr val="000000"/>
                </a:solidFill>
                <a:latin typeface="Calibri" panose="020F0502020204030204" pitchFamily="34" charset="0"/>
                <a:cs typeface="Calibri" panose="020F0502020204030204" pitchFamily="34" charset="0"/>
              </a:rPr>
              <a:t>ÇALIŞMA GRUPLARI</a:t>
            </a:r>
          </a:p>
          <a:p>
            <a:pPr algn="ctr"/>
            <a:endParaRPr lang="tr-TR" sz="3200" dirty="0" smtClean="0">
              <a:solidFill>
                <a:schemeClr val="accent5">
                  <a:lumMod val="75000"/>
                </a:schemeClr>
              </a:solidFill>
              <a:latin typeface="Calibri" panose="020F0502020204030204" pitchFamily="34" charset="0"/>
              <a:cs typeface="Calibri" panose="020F0502020204030204" pitchFamily="34" charset="0"/>
            </a:endParaRPr>
          </a:p>
          <a:p>
            <a:pPr algn="ctr"/>
            <a:r>
              <a:rPr lang="tr-TR" sz="3200" dirty="0" smtClean="0">
                <a:solidFill>
                  <a:schemeClr val="accent5">
                    <a:lumMod val="75000"/>
                  </a:schemeClr>
                </a:solidFill>
                <a:latin typeface="Calibri" panose="020F0502020204030204" pitchFamily="34" charset="0"/>
                <a:cs typeface="Calibri" panose="020F0502020204030204" pitchFamily="34" charset="0"/>
              </a:rPr>
              <a:t>(</a:t>
            </a:r>
            <a:r>
              <a:rPr lang="tr-TR" sz="3200" dirty="0">
                <a:solidFill>
                  <a:schemeClr val="accent5">
                    <a:lumMod val="75000"/>
                  </a:schemeClr>
                </a:solidFill>
                <a:latin typeface="Calibri" panose="020F0502020204030204" pitchFamily="34" charset="0"/>
                <a:cs typeface="Calibri" panose="020F0502020204030204" pitchFamily="34" charset="0"/>
              </a:rPr>
              <a:t>Süreçte rol alan tüm aktörlerin çalışma biçimleri, hiyerarşik ve yatay yetki ve sorumlulukları, uymak zorunda oldukları zaman ve eylem planı, ihtiyaç duydukları bilgi, yöntem ve diğer destekler önceden belirlenmeli ve paylaşılmalıdır.) </a:t>
            </a:r>
            <a:endParaRPr lang="tr-TR" sz="4000" dirty="0">
              <a:solidFill>
                <a:schemeClr val="accent5">
                  <a:lumMod val="75000"/>
                </a:schemeClr>
              </a:solidFill>
              <a:latin typeface="Calibri" panose="020F0502020204030204" pitchFamily="34" charset="0"/>
              <a:cs typeface="Calibri" panose="020F0502020204030204" pitchFamily="34" charset="0"/>
            </a:endParaRPr>
          </a:p>
        </p:txBody>
      </p:sp>
      <p:sp>
        <p:nvSpPr>
          <p:cNvPr id="10" name="Rectangle 20">
            <a:extLst>
              <a:ext uri="{FF2B5EF4-FFF2-40B4-BE49-F238E27FC236}">
                <a16:creationId xmlns:a16="http://schemas.microsoft.com/office/drawing/2014/main" id="{97BA8066-6E33-494B-BFEC-953A6E63F196}"/>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67">
            <a:extLst>
              <a:ext uri="{FF2B5EF4-FFF2-40B4-BE49-F238E27FC236}">
                <a16:creationId xmlns:a16="http://schemas.microsoft.com/office/drawing/2014/main" id="{075B40E2-4345-43F1-B7D7-A632C35C0D48}"/>
              </a:ext>
            </a:extLst>
          </p:cNvPr>
          <p:cNvSpPr txBox="1"/>
          <p:nvPr/>
        </p:nvSpPr>
        <p:spPr>
          <a:xfrm>
            <a:off x="-2" y="556895"/>
            <a:ext cx="24377650" cy="923330"/>
          </a:xfrm>
          <a:prstGeom prst="rect">
            <a:avLst/>
          </a:prstGeom>
          <a:noFill/>
          <a:ln>
            <a:noFill/>
          </a:ln>
        </p:spPr>
        <p:txBody>
          <a:bodyPr wrap="square" rtlCol="0">
            <a:spAutoFit/>
          </a:bodyPr>
          <a:lstStyle/>
          <a:p>
            <a:pPr algn="ctr"/>
            <a:r>
              <a:rPr lang="tr-TR" sz="5400" b="1" dirty="0">
                <a:solidFill>
                  <a:schemeClr val="bg1"/>
                </a:solidFill>
                <a:ea typeface="Lato Black" panose="020F0502020204030203" pitchFamily="34" charset="0"/>
                <a:cs typeface="Lato Black" panose="020F0502020204030203" pitchFamily="34" charset="0"/>
              </a:rPr>
              <a:t>STRATEJİK PLAN HAZIRLIK ORGANİZASYONU</a:t>
            </a:r>
          </a:p>
        </p:txBody>
      </p:sp>
    </p:spTree>
    <p:extLst>
      <p:ext uri="{BB962C8B-B14F-4D97-AF65-F5344CB8AC3E}">
        <p14:creationId xmlns:p14="http://schemas.microsoft.com/office/powerpoint/2010/main" val="271003651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a:extLst>
              <a:ext uri="{FF2B5EF4-FFF2-40B4-BE49-F238E27FC236}">
                <a16:creationId xmlns:a16="http://schemas.microsoft.com/office/drawing/2014/main" id="{EEA6778F-161A-4A84-953D-B6E84A26F690}"/>
              </a:ext>
            </a:extLst>
          </p:cNvPr>
          <p:cNvSpPr/>
          <p:nvPr/>
        </p:nvSpPr>
        <p:spPr>
          <a:xfrm>
            <a:off x="-2" y="0"/>
            <a:ext cx="24377650" cy="1702121"/>
          </a:xfrm>
          <a:prstGeom prst="rect">
            <a:avLst/>
          </a:prstGeom>
          <a:solidFill>
            <a:srgbClr val="E56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7">
            <a:extLst>
              <a:ext uri="{FF2B5EF4-FFF2-40B4-BE49-F238E27FC236}">
                <a16:creationId xmlns:a16="http://schemas.microsoft.com/office/drawing/2014/main" id="{F3CB72C8-F154-469B-AC8C-8F03FD2F2E2E}"/>
              </a:ext>
            </a:extLst>
          </p:cNvPr>
          <p:cNvSpPr txBox="1"/>
          <p:nvPr/>
        </p:nvSpPr>
        <p:spPr>
          <a:xfrm>
            <a:off x="-2" y="518988"/>
            <a:ext cx="24377650" cy="830997"/>
          </a:xfrm>
          <a:prstGeom prst="rect">
            <a:avLst/>
          </a:prstGeom>
          <a:solidFill>
            <a:srgbClr val="E56F57"/>
          </a:solidFill>
          <a:ln>
            <a:noFill/>
          </a:ln>
        </p:spPr>
        <p:txBody>
          <a:bodyPr wrap="square" rtlCol="0">
            <a:spAutoFit/>
          </a:bodyPr>
          <a:lstStyle/>
          <a:p>
            <a:pPr algn="ctr"/>
            <a:r>
              <a:rPr lang="tr-TR" sz="48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PLANLAMA ORGANİZASYON ŞEMASI</a:t>
            </a:r>
          </a:p>
        </p:txBody>
      </p:sp>
      <p:graphicFrame>
        <p:nvGraphicFramePr>
          <p:cNvPr id="9" name="Diyagram 8">
            <a:extLst>
              <a:ext uri="{FF2B5EF4-FFF2-40B4-BE49-F238E27FC236}">
                <a16:creationId xmlns:a16="http://schemas.microsoft.com/office/drawing/2014/main" id="{3B6B9959-E5A3-4387-83C7-943F99AA8788}"/>
              </a:ext>
            </a:extLst>
          </p:cNvPr>
          <p:cNvGraphicFramePr/>
          <p:nvPr>
            <p:extLst>
              <p:ext uri="{D42A27DB-BD31-4B8C-83A1-F6EECF244321}">
                <p14:modId xmlns:p14="http://schemas.microsoft.com/office/powerpoint/2010/main" val="3804911990"/>
              </p:ext>
            </p:extLst>
          </p:nvPr>
        </p:nvGraphicFramePr>
        <p:xfrm>
          <a:off x="1319914" y="1734377"/>
          <a:ext cx="21905845" cy="122209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030690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0">
            <a:extLst>
              <a:ext uri="{FF2B5EF4-FFF2-40B4-BE49-F238E27FC236}">
                <a16:creationId xmlns:a16="http://schemas.microsoft.com/office/drawing/2014/main" id="{E7040C44-BAC3-479C-A96A-636440A0D364}"/>
              </a:ext>
            </a:extLst>
          </p:cNvPr>
          <p:cNvSpPr/>
          <p:nvPr/>
        </p:nvSpPr>
        <p:spPr>
          <a:xfrm>
            <a:off x="-2" y="0"/>
            <a:ext cx="24377650" cy="170212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49EE461F-6FE3-F34B-A1D8-65C934899444}"/>
              </a:ext>
            </a:extLst>
          </p:cNvPr>
          <p:cNvSpPr txBox="1"/>
          <p:nvPr/>
        </p:nvSpPr>
        <p:spPr>
          <a:xfrm>
            <a:off x="-2" y="518988"/>
            <a:ext cx="24377650" cy="830997"/>
          </a:xfrm>
          <a:prstGeom prst="rect">
            <a:avLst/>
          </a:prstGeom>
          <a:noFill/>
          <a:ln>
            <a:noFill/>
          </a:ln>
        </p:spPr>
        <p:txBody>
          <a:bodyPr wrap="square" rtlCol="0">
            <a:spAutoFit/>
          </a:bodyPr>
          <a:lstStyle/>
          <a:p>
            <a:pPr algn="ctr"/>
            <a:r>
              <a:rPr lang="tr-TR" sz="48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PLANLAMA SÜRECİNDE ROLLER VE SORUMLULUKLAR</a:t>
            </a:r>
            <a:endParaRPr lang="en-US" sz="48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7" name="2 İçerik Yer Tutucusu"/>
          <p:cNvSpPr txBox="1">
            <a:spLocks/>
          </p:cNvSpPr>
          <p:nvPr/>
        </p:nvSpPr>
        <p:spPr>
          <a:xfrm>
            <a:off x="3563007" y="3247698"/>
            <a:ext cx="17373600" cy="8135006"/>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graphicFrame>
        <p:nvGraphicFramePr>
          <p:cNvPr id="3" name="Tablo 2"/>
          <p:cNvGraphicFramePr>
            <a:graphicFrameLocks noGrp="1"/>
          </p:cNvGraphicFramePr>
          <p:nvPr>
            <p:extLst>
              <p:ext uri="{D42A27DB-BD31-4B8C-83A1-F6EECF244321}">
                <p14:modId xmlns:p14="http://schemas.microsoft.com/office/powerpoint/2010/main" val="3596019259"/>
              </p:ext>
            </p:extLst>
          </p:nvPr>
        </p:nvGraphicFramePr>
        <p:xfrm>
          <a:off x="4" y="1846801"/>
          <a:ext cx="24377644" cy="12948861"/>
        </p:xfrm>
        <a:graphic>
          <a:graphicData uri="http://schemas.openxmlformats.org/drawingml/2006/table">
            <a:tbl>
              <a:tblPr>
                <a:tableStyleId>{5C22544A-7EE6-4342-B048-85BDC9FD1C3A}</a:tableStyleId>
              </a:tblPr>
              <a:tblGrid>
                <a:gridCol w="1019904">
                  <a:extLst>
                    <a:ext uri="{9D8B030D-6E8A-4147-A177-3AD203B41FA5}">
                      <a16:colId xmlns:a16="http://schemas.microsoft.com/office/drawing/2014/main" val="68427885"/>
                    </a:ext>
                  </a:extLst>
                </a:gridCol>
                <a:gridCol w="2335774">
                  <a:extLst>
                    <a:ext uri="{9D8B030D-6E8A-4147-A177-3AD203B41FA5}">
                      <a16:colId xmlns:a16="http://schemas.microsoft.com/office/drawing/2014/main" val="722905851"/>
                    </a:ext>
                  </a:extLst>
                </a:gridCol>
                <a:gridCol w="2335774">
                  <a:extLst>
                    <a:ext uri="{9D8B030D-6E8A-4147-A177-3AD203B41FA5}">
                      <a16:colId xmlns:a16="http://schemas.microsoft.com/office/drawing/2014/main" val="1345280023"/>
                    </a:ext>
                  </a:extLst>
                </a:gridCol>
                <a:gridCol w="2335774">
                  <a:extLst>
                    <a:ext uri="{9D8B030D-6E8A-4147-A177-3AD203B41FA5}">
                      <a16:colId xmlns:a16="http://schemas.microsoft.com/office/drawing/2014/main" val="1409457842"/>
                    </a:ext>
                  </a:extLst>
                </a:gridCol>
                <a:gridCol w="2335774">
                  <a:extLst>
                    <a:ext uri="{9D8B030D-6E8A-4147-A177-3AD203B41FA5}">
                      <a16:colId xmlns:a16="http://schemas.microsoft.com/office/drawing/2014/main" val="889130083"/>
                    </a:ext>
                  </a:extLst>
                </a:gridCol>
                <a:gridCol w="2335774">
                  <a:extLst>
                    <a:ext uri="{9D8B030D-6E8A-4147-A177-3AD203B41FA5}">
                      <a16:colId xmlns:a16="http://schemas.microsoft.com/office/drawing/2014/main" val="3874855545"/>
                    </a:ext>
                  </a:extLst>
                </a:gridCol>
                <a:gridCol w="2335774">
                  <a:extLst>
                    <a:ext uri="{9D8B030D-6E8A-4147-A177-3AD203B41FA5}">
                      <a16:colId xmlns:a16="http://schemas.microsoft.com/office/drawing/2014/main" val="2657044709"/>
                    </a:ext>
                  </a:extLst>
                </a:gridCol>
                <a:gridCol w="2335774">
                  <a:extLst>
                    <a:ext uri="{9D8B030D-6E8A-4147-A177-3AD203B41FA5}">
                      <a16:colId xmlns:a16="http://schemas.microsoft.com/office/drawing/2014/main" val="3541601493"/>
                    </a:ext>
                  </a:extLst>
                </a:gridCol>
                <a:gridCol w="2335774">
                  <a:extLst>
                    <a:ext uri="{9D8B030D-6E8A-4147-A177-3AD203B41FA5}">
                      <a16:colId xmlns:a16="http://schemas.microsoft.com/office/drawing/2014/main" val="2984607995"/>
                    </a:ext>
                  </a:extLst>
                </a:gridCol>
                <a:gridCol w="2335774">
                  <a:extLst>
                    <a:ext uri="{9D8B030D-6E8A-4147-A177-3AD203B41FA5}">
                      <a16:colId xmlns:a16="http://schemas.microsoft.com/office/drawing/2014/main" val="4008197012"/>
                    </a:ext>
                  </a:extLst>
                </a:gridCol>
                <a:gridCol w="2335774">
                  <a:extLst>
                    <a:ext uri="{9D8B030D-6E8A-4147-A177-3AD203B41FA5}">
                      <a16:colId xmlns:a16="http://schemas.microsoft.com/office/drawing/2014/main" val="984216418"/>
                    </a:ext>
                  </a:extLst>
                </a:gridCol>
              </a:tblGrid>
              <a:tr h="1471495">
                <a:tc>
                  <a:txBody>
                    <a:bodyPr/>
                    <a:lstStyle/>
                    <a:p>
                      <a:pPr algn="ctr" fontAlgn="ctr"/>
                      <a:r>
                        <a:rPr lang="tr-TR" sz="2800" b="1" u="none" strike="noStrike" dirty="0" smtClean="0">
                          <a:solidFill>
                            <a:schemeClr val="bg1"/>
                          </a:solidFill>
                          <a:effectLst/>
                          <a:latin typeface="Calibri" panose="020F0502020204030204" pitchFamily="34" charset="0"/>
                          <a:cs typeface="Calibri" panose="020F0502020204030204" pitchFamily="34" charset="0"/>
                        </a:rPr>
                        <a:t>Süreç</a:t>
                      </a:r>
                    </a:p>
                    <a:p>
                      <a:pPr algn="ctr" fontAlgn="ctr"/>
                      <a:r>
                        <a:rPr lang="tr-TR" sz="2800" b="1" u="none" strike="noStrike" dirty="0" err="1" smtClean="0">
                          <a:solidFill>
                            <a:schemeClr val="bg1"/>
                          </a:solidFill>
                          <a:effectLst/>
                          <a:latin typeface="Calibri" panose="020F0502020204030204" pitchFamily="34" charset="0"/>
                          <a:cs typeface="Calibri" panose="020F0502020204030204" pitchFamily="34" charset="0"/>
                        </a:rPr>
                        <a:t>ler</a:t>
                      </a:r>
                      <a:endParaRPr lang="tr-TR" sz="2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tr-TR" sz="2800" b="1" u="none" strike="noStrike" dirty="0">
                          <a:solidFill>
                            <a:schemeClr val="bg1"/>
                          </a:solidFill>
                          <a:effectLst/>
                          <a:latin typeface="Calibri" panose="020F0502020204030204" pitchFamily="34" charset="0"/>
                          <a:cs typeface="Calibri" panose="020F0502020204030204" pitchFamily="34" charset="0"/>
                        </a:rPr>
                        <a:t>Rektör</a:t>
                      </a:r>
                      <a:endParaRPr lang="tr-TR" sz="2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tr-TR" sz="2800" b="1" u="none" strike="noStrike" dirty="0">
                          <a:solidFill>
                            <a:schemeClr val="bg1"/>
                          </a:solidFill>
                          <a:effectLst/>
                          <a:latin typeface="Calibri" panose="020F0502020204030204" pitchFamily="34" charset="0"/>
                          <a:cs typeface="Calibri" panose="020F0502020204030204" pitchFamily="34" charset="0"/>
                        </a:rPr>
                        <a:t>Kaliteden Sorumlu Rektör Yardımcısı</a:t>
                      </a:r>
                      <a:endParaRPr lang="tr-TR" sz="2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tr-TR" sz="2800" b="1" u="none" strike="noStrike" dirty="0">
                          <a:solidFill>
                            <a:schemeClr val="bg1"/>
                          </a:solidFill>
                          <a:effectLst/>
                          <a:latin typeface="Calibri" panose="020F0502020204030204" pitchFamily="34" charset="0"/>
                          <a:cs typeface="Calibri" panose="020F0502020204030204" pitchFamily="34" charset="0"/>
                        </a:rPr>
                        <a:t>Strateji </a:t>
                      </a:r>
                      <a:r>
                        <a:rPr lang="tr-TR" sz="2800" b="1" u="none" strike="noStrike" dirty="0" smtClean="0">
                          <a:solidFill>
                            <a:schemeClr val="bg1"/>
                          </a:solidFill>
                          <a:effectLst/>
                          <a:latin typeface="Calibri" panose="020F0502020204030204" pitchFamily="34" charset="0"/>
                          <a:cs typeface="Calibri" panose="020F0502020204030204" pitchFamily="34" charset="0"/>
                        </a:rPr>
                        <a:t>Geliştirme </a:t>
                      </a:r>
                      <a:r>
                        <a:rPr lang="tr-TR" sz="2800" b="1" u="none" strike="noStrike" dirty="0">
                          <a:solidFill>
                            <a:schemeClr val="bg1"/>
                          </a:solidFill>
                          <a:effectLst/>
                          <a:latin typeface="Calibri" panose="020F0502020204030204" pitchFamily="34" charset="0"/>
                          <a:cs typeface="Calibri" panose="020F0502020204030204" pitchFamily="34" charset="0"/>
                        </a:rPr>
                        <a:t>Kurulu</a:t>
                      </a:r>
                      <a:endParaRPr lang="tr-TR" sz="2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tr-TR" sz="2800" b="1" u="none" strike="noStrike" dirty="0">
                          <a:solidFill>
                            <a:schemeClr val="bg1"/>
                          </a:solidFill>
                          <a:effectLst/>
                          <a:latin typeface="Calibri" panose="020F0502020204030204" pitchFamily="34" charset="0"/>
                          <a:cs typeface="Calibri" panose="020F0502020204030204" pitchFamily="34" charset="0"/>
                        </a:rPr>
                        <a:t>Strateji ve İş Geliştirme Direktörü</a:t>
                      </a:r>
                      <a:endParaRPr lang="tr-TR" sz="2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tr-TR" sz="2800" b="1" u="none" strike="noStrike" dirty="0">
                          <a:solidFill>
                            <a:schemeClr val="bg1"/>
                          </a:solidFill>
                          <a:effectLst/>
                          <a:latin typeface="Calibri" panose="020F0502020204030204" pitchFamily="34" charset="0"/>
                          <a:cs typeface="Calibri" panose="020F0502020204030204" pitchFamily="34" charset="0"/>
                        </a:rPr>
                        <a:t>Stratejik Planlama Ekibi</a:t>
                      </a:r>
                      <a:endParaRPr lang="tr-TR" sz="2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tr-TR" sz="2800" b="1" u="none" strike="noStrike" dirty="0">
                          <a:solidFill>
                            <a:schemeClr val="bg1"/>
                          </a:solidFill>
                          <a:effectLst/>
                          <a:latin typeface="Calibri" panose="020F0502020204030204" pitchFamily="34" charset="0"/>
                          <a:cs typeface="Calibri" panose="020F0502020204030204" pitchFamily="34" charset="0"/>
                        </a:rPr>
                        <a:t>Akademik Birim Yöneticileri</a:t>
                      </a:r>
                      <a:endParaRPr lang="tr-TR" sz="2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tr-TR" sz="2800" b="1" u="none" strike="noStrike" dirty="0">
                          <a:solidFill>
                            <a:schemeClr val="bg1"/>
                          </a:solidFill>
                          <a:effectLst/>
                          <a:latin typeface="Calibri" panose="020F0502020204030204" pitchFamily="34" charset="0"/>
                          <a:cs typeface="Calibri" panose="020F0502020204030204" pitchFamily="34" charset="0"/>
                        </a:rPr>
                        <a:t>İdari Birim Yöneticileri</a:t>
                      </a:r>
                      <a:endParaRPr lang="tr-TR" sz="2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tr-TR" sz="2800" b="1" u="none" strike="noStrike" dirty="0">
                          <a:solidFill>
                            <a:schemeClr val="bg1"/>
                          </a:solidFill>
                          <a:effectLst/>
                          <a:latin typeface="Calibri" panose="020F0502020204030204" pitchFamily="34" charset="0"/>
                          <a:cs typeface="Calibri" panose="020F0502020204030204" pitchFamily="34" charset="0"/>
                        </a:rPr>
                        <a:t>Program </a:t>
                      </a:r>
                      <a:r>
                        <a:rPr lang="tr-TR" sz="2800" b="1" u="none" strike="noStrike" dirty="0" smtClean="0">
                          <a:solidFill>
                            <a:schemeClr val="bg1"/>
                          </a:solidFill>
                          <a:effectLst/>
                          <a:latin typeface="Calibri" panose="020F0502020204030204" pitchFamily="34" charset="0"/>
                          <a:cs typeface="Calibri" panose="020F0502020204030204" pitchFamily="34" charset="0"/>
                        </a:rPr>
                        <a:t>Komiteleri</a:t>
                      </a:r>
                      <a:endParaRPr lang="tr-TR" sz="2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tr-TR" sz="2800" b="1" u="none" strike="noStrike" dirty="0">
                          <a:solidFill>
                            <a:schemeClr val="bg1"/>
                          </a:solidFill>
                          <a:effectLst/>
                          <a:latin typeface="Calibri" panose="020F0502020204030204" pitchFamily="34" charset="0"/>
                          <a:cs typeface="Calibri" panose="020F0502020204030204" pitchFamily="34" charset="0"/>
                        </a:rPr>
                        <a:t>Alan Kurulları</a:t>
                      </a:r>
                      <a:endParaRPr lang="tr-TR" sz="2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tr-TR" sz="2800" b="1" u="none" strike="noStrike" dirty="0">
                          <a:solidFill>
                            <a:schemeClr val="bg1"/>
                          </a:solidFill>
                          <a:effectLst/>
                          <a:latin typeface="Calibri" panose="020F0502020204030204" pitchFamily="34" charset="0"/>
                          <a:cs typeface="Calibri" panose="020F0502020204030204" pitchFamily="34" charset="0"/>
                        </a:rPr>
                        <a:t>Uzman Çalışma Grupları</a:t>
                      </a:r>
                      <a:endParaRPr lang="tr-TR" sz="2800" b="1" i="0" u="none" strike="noStrike" dirty="0">
                        <a:solidFill>
                          <a:schemeClr val="bg1"/>
                        </a:solidFill>
                        <a:effectLst/>
                        <a:latin typeface="Calibri" panose="020F0502020204030204" pitchFamily="34" charset="0"/>
                        <a:cs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469399456"/>
                  </a:ext>
                </a:extLst>
              </a:tr>
              <a:tr h="6546519">
                <a:tc rowSpan="5">
                  <a:txBody>
                    <a:bodyPr/>
                    <a:lstStyle/>
                    <a:p>
                      <a:pPr algn="ctr" fontAlgn="ctr"/>
                      <a:r>
                        <a:rPr lang="tr-TR" sz="3600" u="none" strike="noStrike" dirty="0">
                          <a:solidFill>
                            <a:srgbClr val="000000"/>
                          </a:solidFill>
                          <a:effectLst/>
                          <a:latin typeface="Calibri" panose="020F0502020204030204" pitchFamily="34" charset="0"/>
                          <a:cs typeface="Calibri" panose="020F0502020204030204" pitchFamily="34" charset="0"/>
                        </a:rPr>
                        <a:t>Stratejik Plan Hazırlık Süreci</a:t>
                      </a:r>
                      <a:endParaRPr lang="tr-TR" sz="3600" b="1" i="0" u="none" strike="noStrike" dirty="0">
                        <a:solidFill>
                          <a:srgbClr val="000000"/>
                        </a:solidFill>
                        <a:effectLst/>
                        <a:latin typeface="Calibri" panose="020F0502020204030204" pitchFamily="34" charset="0"/>
                        <a:cs typeface="Calibri" panose="020F0502020204030204" pitchFamily="34" charset="0"/>
                      </a:endParaRPr>
                    </a:p>
                  </a:txBody>
                  <a:tcPr marL="7620" marR="7620" marT="762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342900" indent="-342900" algn="l" fontAlgn="b">
                        <a:buFont typeface="Arial" panose="020B0604020202020204" pitchFamily="34" charset="0"/>
                        <a:buChar char="•"/>
                      </a:pPr>
                      <a:r>
                        <a:rPr lang="tr-TR" sz="2000" u="none" strike="noStrike" dirty="0">
                          <a:solidFill>
                            <a:schemeClr val="accent1"/>
                          </a:solidFill>
                          <a:effectLst/>
                          <a:latin typeface="Calibri" panose="020F0502020204030204" pitchFamily="34" charset="0"/>
                          <a:cs typeface="Calibri" panose="020F0502020204030204" pitchFamily="34" charset="0"/>
                        </a:rPr>
                        <a:t>Stratejik Plan Hazırlık ve Eylem Planını destekler ve duyurulmasını sağlar.</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p>
                      <a:pPr algn="l" fontAlgn="b"/>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342900" indent="-342900" algn="l" fontAlgn="b">
                        <a:buFont typeface="Arial" panose="020B0604020202020204" pitchFamily="34" charset="0"/>
                        <a:buChar char="•"/>
                      </a:pPr>
                      <a:r>
                        <a:rPr lang="tr-TR" sz="2000" u="none" strike="noStrike" dirty="0">
                          <a:solidFill>
                            <a:schemeClr val="accent1"/>
                          </a:solidFill>
                          <a:effectLst/>
                          <a:latin typeface="Calibri" panose="020F0502020204030204" pitchFamily="34" charset="0"/>
                          <a:cs typeface="Calibri" panose="020F0502020204030204" pitchFamily="34" charset="0"/>
                        </a:rPr>
                        <a:t>Stratejik Plan hazırlık süreci çalışmalarını planlar ve kontrol eder.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p>
                      <a:pPr marL="342900" indent="-342900" algn="l" fontAlgn="b">
                        <a:buFont typeface="Arial" panose="020B0604020202020204" pitchFamily="34" charset="0"/>
                        <a:buChar char="•"/>
                      </a:pPr>
                      <a:r>
                        <a:rPr lang="tr-TR" sz="2000" u="none" strike="noStrike" dirty="0" smtClean="0">
                          <a:solidFill>
                            <a:schemeClr val="accent1"/>
                          </a:solidFill>
                          <a:effectLst/>
                          <a:latin typeface="Calibri" panose="020F0502020204030204" pitchFamily="34" charset="0"/>
                          <a:cs typeface="Calibri" panose="020F0502020204030204" pitchFamily="34" charset="0"/>
                        </a:rPr>
                        <a:t>Stratejik Plan hazırlık çalışmaları sürecinde ortaya çıkan ihtiyaç ve beklentilerin tespit edilmesi ve çözüm üretilmesi konusunda kolaylaştırıcı rol oynar.</a:t>
                      </a:r>
                      <a:endParaRPr lang="tr-TR" sz="2000" b="0" i="0" u="none" strike="noStrike" dirty="0" smtClean="0">
                        <a:solidFill>
                          <a:schemeClr val="accent1"/>
                        </a:solidFill>
                        <a:effectLst/>
                        <a:latin typeface="Calibri" panose="020F0502020204030204" pitchFamily="34" charset="0"/>
                        <a:cs typeface="Calibri" panose="020F0502020204030204" pitchFamily="34" charset="0"/>
                      </a:endParaRPr>
                    </a:p>
                    <a:p>
                      <a:pPr marL="342900" indent="-342900" algn="l" fontAlgn="b">
                        <a:buFont typeface="Arial" panose="020B0604020202020204" pitchFamily="34" charset="0"/>
                        <a:buChar char="•"/>
                      </a:pPr>
                      <a:r>
                        <a:rPr lang="tr-TR" sz="2000" u="none" strike="noStrike" dirty="0" smtClean="0">
                          <a:solidFill>
                            <a:schemeClr val="accent1"/>
                          </a:solidFill>
                          <a:effectLst/>
                          <a:latin typeface="Calibri" panose="020F0502020204030204" pitchFamily="34" charset="0"/>
                          <a:cs typeface="Calibri" panose="020F0502020204030204" pitchFamily="34" charset="0"/>
                        </a:rPr>
                        <a:t>SP Ekibi tarafından hazırlanan ve hazırlık çalışmalarını başlatan Stratejik Plan Hazırlık ve Eylem Planını Rektörün onayına sunar. </a:t>
                      </a:r>
                      <a:endParaRPr lang="tr-TR" sz="2000" b="0" i="0" u="none" strike="noStrike" dirty="0" smtClean="0">
                        <a:solidFill>
                          <a:schemeClr val="accent1"/>
                        </a:solidFill>
                        <a:effectLst/>
                        <a:latin typeface="Calibri" panose="020F0502020204030204" pitchFamily="34" charset="0"/>
                        <a:cs typeface="Calibri" panose="020F0502020204030204" pitchFamily="34" charset="0"/>
                      </a:endParaRPr>
                    </a:p>
                    <a:p>
                      <a:pPr marL="342900" indent="-342900" algn="l" fontAlgn="b">
                        <a:buFont typeface="Arial" panose="020B0604020202020204" pitchFamily="34" charset="0"/>
                        <a:buChar char="•"/>
                      </a:pPr>
                      <a:r>
                        <a:rPr lang="tr-TR" sz="2000" u="none" strike="noStrike" dirty="0" smtClean="0">
                          <a:solidFill>
                            <a:schemeClr val="accent1"/>
                          </a:solidFill>
                          <a:effectLst/>
                          <a:latin typeface="Calibri" panose="020F0502020204030204" pitchFamily="34" charset="0"/>
                          <a:cs typeface="Calibri" panose="020F0502020204030204" pitchFamily="34" charset="0"/>
                        </a:rPr>
                        <a:t>Hazırlık programında tespit edilen eğitim programlarının çağrısını yapar.</a:t>
                      </a: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000" u="none" strike="noStrike" dirty="0" smtClean="0">
                          <a:solidFill>
                            <a:schemeClr val="accent1"/>
                          </a:solidFill>
                          <a:effectLst/>
                          <a:latin typeface="Calibri" panose="020F0502020204030204" pitchFamily="34" charset="0"/>
                          <a:cs typeface="Calibri" panose="020F0502020204030204" pitchFamily="34" charset="0"/>
                        </a:rPr>
                        <a:t>Stratejik Plan hazırlık çalışmalarının zaman ve eylem planına uygun, hedeflere göre yürütülmesi konusunda ortak aklın oluşmasını sağlar. </a:t>
                      </a:r>
                      <a:endParaRPr lang="tr-TR" sz="2000" u="none" strike="noStrike" dirty="0">
                        <a:solidFill>
                          <a:schemeClr val="accent1"/>
                        </a:solidFill>
                        <a:effectLst/>
                        <a:latin typeface="Calibri" panose="020F0502020204030204" pitchFamily="34" charset="0"/>
                        <a:cs typeface="Calibri" panose="020F0502020204030204" pitchFamily="34" charset="0"/>
                      </a:endParaRP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000" u="none" strike="noStrike" dirty="0" smtClean="0">
                          <a:solidFill>
                            <a:schemeClr val="accent1"/>
                          </a:solidFill>
                          <a:effectLst/>
                          <a:latin typeface="Calibri" panose="020F0502020204030204" pitchFamily="34" charset="0"/>
                          <a:cs typeface="Calibri" panose="020F0502020204030204" pitchFamily="34" charset="0"/>
                        </a:rPr>
                        <a:t>Program başkanlarının aktif katılımını sağlar.</a:t>
                      </a:r>
                      <a:endParaRPr lang="tr-TR" sz="2000" b="0" i="0" u="none" strike="noStrike" dirty="0" smtClean="0">
                        <a:solidFill>
                          <a:schemeClr val="accent1"/>
                        </a:solidFill>
                        <a:effectLst/>
                        <a:latin typeface="Calibri" panose="020F0502020204030204" pitchFamily="34" charset="0"/>
                        <a:cs typeface="Calibri" panose="020F0502020204030204" pitchFamily="34" charset="0"/>
                      </a:endParaRP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000" u="none" strike="noStrike" dirty="0" smtClean="0">
                          <a:solidFill>
                            <a:schemeClr val="accent1"/>
                          </a:solidFill>
                          <a:effectLst/>
                          <a:latin typeface="Calibri" panose="020F0502020204030204" pitchFamily="34" charset="0"/>
                          <a:cs typeface="Calibri" panose="020F0502020204030204" pitchFamily="34" charset="0"/>
                        </a:rPr>
                        <a:t>Hazırlık Programına öneri ve görüş sunarak destek verir.</a:t>
                      </a:r>
                      <a:endParaRPr lang="tr-TR" sz="2000" b="0" i="0" u="none" strike="noStrike" dirty="0" smtClean="0">
                        <a:solidFill>
                          <a:schemeClr val="accent1"/>
                        </a:solidFill>
                        <a:effectLst/>
                        <a:latin typeface="Calibri" panose="020F0502020204030204" pitchFamily="34" charset="0"/>
                        <a:cs typeface="Calibri" panose="020F0502020204030204" pitchFamily="34" charset="0"/>
                      </a:endParaRPr>
                    </a:p>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000" u="none" strike="noStrike" dirty="0">
                          <a:solidFill>
                            <a:schemeClr val="accent1"/>
                          </a:solidFill>
                          <a:effectLst/>
                          <a:latin typeface="Calibri" panose="020F0502020204030204" pitchFamily="34" charset="0"/>
                          <a:cs typeface="Calibri" panose="020F0502020204030204" pitchFamily="34" charset="0"/>
                        </a:rPr>
                        <a:t>Stratejik Plan hazırlık süreci çalışmalarını planlar ve kontrol eder. </a:t>
                      </a: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000" u="none" strike="noStrike" dirty="0">
                          <a:solidFill>
                            <a:schemeClr val="accent1"/>
                          </a:solidFill>
                          <a:effectLst/>
                          <a:latin typeface="Calibri" panose="020F0502020204030204" pitchFamily="34" charset="0"/>
                          <a:cs typeface="Calibri" panose="020F0502020204030204" pitchFamily="34" charset="0"/>
                        </a:rPr>
                        <a:t>Stratejik Plan hazırlık çalışmaları sürecinde ortaya çıkan ihtiyaç ve beklentilerin tespit edilmesi ve çözüm üretilmesi konusunda kolaylaştırıcı rol oynar. </a:t>
                      </a: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000" u="none" strike="noStrike" dirty="0">
                          <a:solidFill>
                            <a:schemeClr val="accent1"/>
                          </a:solidFill>
                          <a:effectLst/>
                          <a:latin typeface="Calibri" panose="020F0502020204030204" pitchFamily="34" charset="0"/>
                          <a:cs typeface="Calibri" panose="020F0502020204030204" pitchFamily="34" charset="0"/>
                        </a:rPr>
                        <a:t>Hazırlık programında tespit edilen eğitimleri organize </a:t>
                      </a:r>
                      <a:r>
                        <a:rPr lang="tr-TR" sz="2000" u="none" strike="noStrike" dirty="0" smtClean="0">
                          <a:solidFill>
                            <a:schemeClr val="accent1"/>
                          </a:solidFill>
                          <a:effectLst/>
                          <a:latin typeface="Calibri" panose="020F0502020204030204" pitchFamily="34" charset="0"/>
                          <a:cs typeface="Calibri" panose="020F0502020204030204" pitchFamily="34" charset="0"/>
                        </a:rPr>
                        <a:t>eder.</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000" u="none" strike="noStrike" dirty="0" smtClean="0">
                          <a:solidFill>
                            <a:schemeClr val="accent1"/>
                          </a:solidFill>
                          <a:effectLst/>
                          <a:latin typeface="Calibri" panose="020F0502020204030204" pitchFamily="34" charset="0"/>
                          <a:cs typeface="Calibri" panose="020F0502020204030204" pitchFamily="34" charset="0"/>
                        </a:rPr>
                        <a:t>Yapılan çalışmaların kontrol listesine uygunluğunu sağlar.</a:t>
                      </a:r>
                      <a:endParaRPr lang="tr-TR" sz="2000" b="0" i="0" u="none" strike="noStrike" dirty="0" smtClean="0">
                        <a:solidFill>
                          <a:schemeClr val="accent1"/>
                        </a:solidFill>
                        <a:effectLst/>
                        <a:latin typeface="Calibri" panose="020F0502020204030204" pitchFamily="34" charset="0"/>
                        <a:cs typeface="Calibri" panose="020F0502020204030204" pitchFamily="34" charset="0"/>
                      </a:endParaRPr>
                    </a:p>
                    <a:p>
                      <a:pPr marL="0" indent="0" algn="l" fontAlgn="b">
                        <a:buFont typeface="Arial" panose="020B0604020202020204" pitchFamily="34" charset="0"/>
                        <a:buNone/>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400" u="none" strike="noStrike" dirty="0">
                          <a:solidFill>
                            <a:schemeClr val="accent1"/>
                          </a:solidFill>
                          <a:effectLst/>
                          <a:latin typeface="Calibri" panose="020F0502020204030204" pitchFamily="34" charset="0"/>
                          <a:cs typeface="Calibri" panose="020F0502020204030204" pitchFamily="34" charset="0"/>
                        </a:rPr>
                        <a:t>Hazırlık Programını oluşturur. </a:t>
                      </a: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400" u="none" strike="noStrike" dirty="0">
                          <a:solidFill>
                            <a:schemeClr val="accent1"/>
                          </a:solidFill>
                          <a:effectLst/>
                          <a:latin typeface="Calibri" panose="020F0502020204030204" pitchFamily="34" charset="0"/>
                          <a:cs typeface="Calibri" panose="020F0502020204030204" pitchFamily="34" charset="0"/>
                        </a:rPr>
                        <a:t>Akademik ve idari birimlerin çalışmalarına destek verir, yönlendirir ve kolaylaştırır. </a:t>
                      </a: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400" u="none" strike="noStrike" dirty="0">
                          <a:solidFill>
                            <a:schemeClr val="accent1"/>
                          </a:solidFill>
                          <a:effectLst/>
                          <a:latin typeface="Calibri" panose="020F0502020204030204" pitchFamily="34" charset="0"/>
                          <a:cs typeface="Calibri" panose="020F0502020204030204" pitchFamily="34" charset="0"/>
                        </a:rPr>
                        <a:t>Eğitim vb. ihtiyaçları tespit eder, ihtiyaçların karşılanması için gerekli çalışmaları yapar. </a:t>
                      </a: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400" u="none" strike="noStrike" dirty="0">
                          <a:solidFill>
                            <a:schemeClr val="accent1"/>
                          </a:solidFill>
                          <a:effectLst/>
                          <a:latin typeface="Calibri" panose="020F0502020204030204" pitchFamily="34" charset="0"/>
                          <a:cs typeface="Calibri" panose="020F0502020204030204" pitchFamily="34" charset="0"/>
                        </a:rPr>
                        <a:t>Toplantılara katılarak sürecin doğru ve zamanında işlemesi için destek verir.</a:t>
                      </a:r>
                      <a:endParaRPr lang="tr-TR" sz="2400" b="0" i="0" u="none" strike="noStrike" dirty="0">
                        <a:solidFill>
                          <a:schemeClr val="accent1"/>
                        </a:solidFill>
                        <a:effectLst/>
                        <a:latin typeface="Calibri" panose="020F0502020204030204" pitchFamily="34" charset="0"/>
                        <a:cs typeface="Calibri" panose="020F0502020204030204" pitchFamily="34" charset="0"/>
                      </a:endParaRP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342900" indent="-342900" algn="l" fontAlgn="b">
                        <a:buFont typeface="Arial" panose="020B0604020202020204" pitchFamily="34" charset="0"/>
                        <a:buChar char="•"/>
                      </a:pPr>
                      <a:r>
                        <a:rPr lang="tr-TR" sz="2800" u="none" strike="noStrike" dirty="0">
                          <a:solidFill>
                            <a:schemeClr val="accent1"/>
                          </a:solidFill>
                          <a:effectLst/>
                          <a:latin typeface="Calibri" panose="020F0502020204030204" pitchFamily="34" charset="0"/>
                          <a:cs typeface="Calibri" panose="020F0502020204030204" pitchFamily="34" charset="0"/>
                        </a:rPr>
                        <a:t>İlgili personelin toplantı ve eğitim çalışmalarına katılımını sağlar.</a:t>
                      </a: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800" u="none" strike="noStrike" dirty="0">
                          <a:solidFill>
                            <a:schemeClr val="accent1"/>
                          </a:solidFill>
                          <a:effectLst/>
                          <a:latin typeface="Calibri" panose="020F0502020204030204" pitchFamily="34" charset="0"/>
                          <a:cs typeface="Calibri" panose="020F0502020204030204" pitchFamily="34" charset="0"/>
                        </a:rPr>
                        <a:t>Stratejik Plan Hazırlık ve Eylem Planını zaman çizelgesine uygun şekilde raporlanmasını sağlar.</a:t>
                      </a:r>
                      <a:endParaRPr lang="tr-TR" sz="2800" b="0" i="0" u="none" strike="noStrike" dirty="0">
                        <a:solidFill>
                          <a:schemeClr val="accent1"/>
                        </a:solidFill>
                        <a:effectLst/>
                        <a:latin typeface="Calibri" panose="020F0502020204030204" pitchFamily="34" charset="0"/>
                        <a:cs typeface="Calibri" panose="020F0502020204030204" pitchFamily="34" charset="0"/>
                      </a:endParaRPr>
                    </a:p>
                    <a:p>
                      <a:pPr marL="0" indent="0" algn="l" fontAlgn="b">
                        <a:buFont typeface="Arial" panose="020B0604020202020204" pitchFamily="34" charset="0"/>
                        <a:buNone/>
                      </a:pPr>
                      <a:endParaRPr lang="tr-TR" sz="28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tc rowSpan="5">
                  <a:txBody>
                    <a:bodyPr/>
                    <a:lstStyle/>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800" u="none" strike="noStrike" dirty="0">
                          <a:solidFill>
                            <a:schemeClr val="accent1"/>
                          </a:solidFill>
                          <a:effectLst/>
                          <a:latin typeface="Calibri" panose="020F0502020204030204" pitchFamily="34" charset="0"/>
                          <a:cs typeface="Calibri" panose="020F0502020204030204" pitchFamily="34" charset="0"/>
                        </a:rPr>
                        <a:t>İlgili personelin toplantı ve eğitim çalışmalarına katılımını sağlar.</a:t>
                      </a: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800" u="none" strike="noStrike" dirty="0">
                          <a:solidFill>
                            <a:schemeClr val="accent1"/>
                          </a:solidFill>
                          <a:effectLst/>
                          <a:latin typeface="Calibri" panose="020F0502020204030204" pitchFamily="34" charset="0"/>
                          <a:cs typeface="Calibri" panose="020F0502020204030204" pitchFamily="34" charset="0"/>
                        </a:rPr>
                        <a:t> Stratejik Plan Hazırlık ve Eylem Planını zaman çizelgesine uygun şekilde raporlanmasını sağlar.</a:t>
                      </a:r>
                      <a:endParaRPr lang="tr-TR" sz="2800" b="0" i="0" u="none" strike="noStrike" dirty="0">
                        <a:solidFill>
                          <a:schemeClr val="accent1"/>
                        </a:solidFill>
                        <a:effectLst/>
                        <a:latin typeface="Calibri" panose="020F0502020204030204" pitchFamily="34" charset="0"/>
                        <a:cs typeface="Calibri" panose="020F0502020204030204" pitchFamily="34" charset="0"/>
                      </a:endParaRPr>
                    </a:p>
                    <a:p>
                      <a:pPr marL="0" indent="0" algn="l" fontAlgn="b">
                        <a:buFont typeface="Arial" panose="020B0604020202020204" pitchFamily="34" charset="0"/>
                        <a:buNone/>
                      </a:pPr>
                      <a:endParaRPr lang="tr-TR" sz="2800" b="0" i="0" u="none" strike="noStrike" dirty="0">
                        <a:solidFill>
                          <a:schemeClr val="accent1"/>
                        </a:solidFill>
                        <a:effectLst/>
                        <a:latin typeface="Calibri" panose="020F0502020204030204" pitchFamily="34" charset="0"/>
                        <a:cs typeface="Calibri" panose="020F0502020204030204" pitchFamily="34" charset="0"/>
                      </a:endParaRPr>
                    </a:p>
                    <a:p>
                      <a:pPr algn="l" fontAlgn="b"/>
                      <a:r>
                        <a:rPr lang="tr-TR" sz="2800" u="none" strike="noStrike" dirty="0">
                          <a:solidFill>
                            <a:schemeClr val="accent1"/>
                          </a:solidFill>
                          <a:effectLst/>
                          <a:latin typeface="Calibri" panose="020F0502020204030204" pitchFamily="34" charset="0"/>
                          <a:cs typeface="Calibri" panose="020F0502020204030204" pitchFamily="34" charset="0"/>
                        </a:rPr>
                        <a:t> </a:t>
                      </a:r>
                      <a:endParaRPr lang="tr-TR" sz="2800" b="0" i="0" u="none" strike="noStrike" dirty="0">
                        <a:solidFill>
                          <a:schemeClr val="accent1"/>
                        </a:solidFill>
                        <a:effectLst/>
                        <a:latin typeface="Calibri" panose="020F0502020204030204" pitchFamily="34" charset="0"/>
                        <a:cs typeface="Calibri" panose="020F0502020204030204" pitchFamily="34" charset="0"/>
                      </a:endParaRPr>
                    </a:p>
                    <a:p>
                      <a:pPr algn="l" fontAlgn="b"/>
                      <a:r>
                        <a:rPr lang="tr-TR" sz="2800" u="none" strike="noStrike" dirty="0">
                          <a:solidFill>
                            <a:schemeClr val="accent1"/>
                          </a:solidFill>
                          <a:effectLst/>
                          <a:latin typeface="Calibri" panose="020F0502020204030204" pitchFamily="34" charset="0"/>
                          <a:cs typeface="Calibri" panose="020F0502020204030204" pitchFamily="34" charset="0"/>
                        </a:rPr>
                        <a:t> </a:t>
                      </a:r>
                      <a:endParaRPr lang="tr-TR" sz="2800" b="0" i="0" u="none" strike="noStrike" dirty="0">
                        <a:solidFill>
                          <a:schemeClr val="accent1"/>
                        </a:solidFill>
                        <a:effectLst/>
                        <a:latin typeface="Calibri" panose="020F0502020204030204" pitchFamily="34" charset="0"/>
                        <a:cs typeface="Calibri" panose="020F0502020204030204" pitchFamily="34" charset="0"/>
                      </a:endParaRPr>
                    </a:p>
                    <a:p>
                      <a:pPr algn="l" fontAlgn="b"/>
                      <a:r>
                        <a:rPr lang="tr-TR" sz="2800" u="none" strike="noStrike" dirty="0">
                          <a:solidFill>
                            <a:schemeClr val="accent1"/>
                          </a:solidFill>
                          <a:effectLst/>
                          <a:latin typeface="Calibri" panose="020F0502020204030204" pitchFamily="34" charset="0"/>
                          <a:cs typeface="Calibri" panose="020F0502020204030204" pitchFamily="34" charset="0"/>
                        </a:rPr>
                        <a:t> </a:t>
                      </a:r>
                      <a:endParaRPr lang="tr-TR" sz="28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rowSpan="2">
                  <a:txBody>
                    <a:bodyPr/>
                    <a:lstStyle/>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400" u="none" strike="noStrike" dirty="0">
                          <a:solidFill>
                            <a:schemeClr val="accent1"/>
                          </a:solidFill>
                          <a:effectLst/>
                          <a:latin typeface="Calibri" panose="020F0502020204030204" pitchFamily="34" charset="0"/>
                          <a:cs typeface="Calibri" panose="020F0502020204030204" pitchFamily="34" charset="0"/>
                        </a:rPr>
                        <a:t>İlgili personelin toplantı ve eğitim çalışmalarına katılımını sağlar.</a:t>
                      </a:r>
                    </a:p>
                    <a:p>
                      <a:pPr marL="342900" marR="0" indent="-342900" algn="l" defTabSz="1828434" rtl="0" eaLnBrk="1" fontAlgn="b" latinLnBrk="0" hangingPunct="1">
                        <a:lnSpc>
                          <a:spcPct val="100000"/>
                        </a:lnSpc>
                        <a:spcBef>
                          <a:spcPts val="0"/>
                        </a:spcBef>
                        <a:spcAft>
                          <a:spcPts val="0"/>
                        </a:spcAft>
                        <a:buClrTx/>
                        <a:buSzTx/>
                        <a:buFont typeface="Arial" panose="020B0604020202020204" pitchFamily="34" charset="0"/>
                        <a:buChar char="•"/>
                        <a:tabLst/>
                        <a:defRPr/>
                      </a:pPr>
                      <a:r>
                        <a:rPr lang="tr-TR" sz="2400" u="none" strike="noStrike" dirty="0">
                          <a:solidFill>
                            <a:schemeClr val="accent1"/>
                          </a:solidFill>
                          <a:effectLst/>
                          <a:latin typeface="Calibri" panose="020F0502020204030204" pitchFamily="34" charset="0"/>
                          <a:cs typeface="Calibri" panose="020F0502020204030204" pitchFamily="34" charset="0"/>
                        </a:rPr>
                        <a:t> Stratejik Plan Hazırlık ve Eylem Planını zaman çizelgesine uygun şekilde raporlanmasını sağlar.</a:t>
                      </a:r>
                      <a:endParaRPr lang="tr-TR" sz="2400" b="0" i="0" u="none" strike="noStrike" dirty="0">
                        <a:solidFill>
                          <a:schemeClr val="accent1"/>
                        </a:solidFill>
                        <a:effectLst/>
                        <a:latin typeface="Calibri" panose="020F0502020204030204" pitchFamily="34" charset="0"/>
                        <a:cs typeface="Calibri" panose="020F0502020204030204" pitchFamily="34" charset="0"/>
                      </a:endParaRPr>
                    </a:p>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342900" indent="-342900" algn="l" fontAlgn="b">
                        <a:buFont typeface="Arial" panose="020B0604020202020204" pitchFamily="34" charset="0"/>
                        <a:buChar char="•"/>
                      </a:pPr>
                      <a:r>
                        <a:rPr lang="tr-TR" sz="2400" u="none" strike="noStrike" dirty="0">
                          <a:solidFill>
                            <a:schemeClr val="accent1"/>
                          </a:solidFill>
                          <a:effectLst/>
                          <a:latin typeface="Calibri" panose="020F0502020204030204" pitchFamily="34" charset="0"/>
                          <a:cs typeface="Calibri" panose="020F0502020204030204" pitchFamily="34" charset="0"/>
                        </a:rPr>
                        <a:t>Belirlenecek olan faaliyet alanları doğrultusunda çok disiplinli kurullar oluşturulur.</a:t>
                      </a:r>
                      <a:endParaRPr lang="tr-TR" sz="24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342900" indent="-342900" algn="l" fontAlgn="b">
                        <a:buFont typeface="Arial" panose="020B0604020202020204" pitchFamily="34" charset="0"/>
                        <a:buChar char="•"/>
                      </a:pPr>
                      <a:r>
                        <a:rPr lang="tr-TR" sz="2000" u="none" strike="noStrike" dirty="0">
                          <a:solidFill>
                            <a:schemeClr val="accent1"/>
                          </a:solidFill>
                          <a:effectLst/>
                          <a:latin typeface="Calibri" panose="020F0502020204030204" pitchFamily="34" charset="0"/>
                          <a:cs typeface="Calibri" panose="020F0502020204030204" pitchFamily="34" charset="0"/>
                        </a:rPr>
                        <a:t>Gerek duyulması durumunda uzmanlık bilgisine başvurulacak çalışma grupları oluşturur.</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028480385"/>
                  </a:ext>
                </a:extLst>
              </a:tr>
              <a:tr h="914346">
                <a:tc vMerge="1">
                  <a:txBody>
                    <a:bodyPr/>
                    <a:lstStyle/>
                    <a:p>
                      <a:endParaRPr lang="tr-TR"/>
                    </a:p>
                  </a:txBody>
                  <a:tcPr/>
                </a:tc>
                <a:tc vMerge="1">
                  <a:txBody>
                    <a:bodyPr/>
                    <a:lstStyle/>
                    <a:p>
                      <a:pPr marL="0" indent="0" algn="l" fontAlgn="b">
                        <a:buFont typeface="Arial" panose="020B0604020202020204" pitchFamily="34" charset="0"/>
                        <a:buNone/>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indent="0" algn="l" fontAlgn="b">
                        <a:buFont typeface="Arial" panose="020B0604020202020204" pitchFamily="34" charset="0"/>
                        <a:buNone/>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indent="0" algn="l" defTabSz="1828434" rtl="0" eaLnBrk="1" fontAlgn="b" latinLnBrk="0" hangingPunct="1">
                        <a:lnSpc>
                          <a:spcPct val="100000"/>
                        </a:lnSpc>
                        <a:spcBef>
                          <a:spcPts val="0"/>
                        </a:spcBef>
                        <a:spcAft>
                          <a:spcPts val="0"/>
                        </a:spcAft>
                        <a:buClrTx/>
                        <a:buSzTx/>
                        <a:buFont typeface="Arial" panose="020B0604020202020204" pitchFamily="34" charset="0"/>
                        <a:buNone/>
                        <a:tabLst/>
                        <a:defRP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indent="0" algn="l" fontAlgn="b">
                        <a:buFont typeface="Arial" panose="020B0604020202020204" pitchFamily="34" charset="0"/>
                        <a:buNone/>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fontAlgn="b">
                        <a:buClr>
                          <a:srgbClr val="000000"/>
                        </a:buClr>
                        <a:buSzPts val="1100"/>
                        <a:buFont typeface="Calibri" panose="020F0502020204030204" pitchFamily="34" charset="0"/>
                        <a:buChar char="g"/>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083310834"/>
                  </a:ext>
                </a:extLst>
              </a:tr>
              <a:tr h="563349">
                <a:tc vMerge="1">
                  <a:txBody>
                    <a:bodyPr/>
                    <a:lstStyle/>
                    <a:p>
                      <a:endParaRPr lang="tr-TR"/>
                    </a:p>
                  </a:txBody>
                  <a:tcPr/>
                </a:tc>
                <a:tc vMerge="1">
                  <a:txBody>
                    <a:bodyPr/>
                    <a:lstStyle/>
                    <a:p>
                      <a:pPr algn="l" fontAlgn="b"/>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indent="0" algn="l" fontAlgn="b">
                        <a:buFont typeface="Arial" panose="020B0604020202020204" pitchFamily="34" charset="0"/>
                        <a:buNone/>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fontAlgn="b">
                        <a:buClr>
                          <a:srgbClr val="000000"/>
                        </a:buClr>
                        <a:buSzPts val="1100"/>
                        <a:buFont typeface="Calibri" panose="020F0502020204030204" pitchFamily="34" charset="0"/>
                        <a:buChar char="T"/>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algn="l" fontAlgn="b"/>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782783545"/>
                  </a:ext>
                </a:extLst>
              </a:tr>
              <a:tr h="268139">
                <a:tc vMerge="1">
                  <a:txBody>
                    <a:bodyPr/>
                    <a:lstStyle/>
                    <a:p>
                      <a:endParaRPr lang="tr-TR"/>
                    </a:p>
                  </a:txBody>
                  <a:tcPr/>
                </a:tc>
                <a:tc vMerge="1">
                  <a:txBody>
                    <a:bodyPr/>
                    <a:lstStyle/>
                    <a:p>
                      <a:pPr algn="l" fontAlgn="b"/>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algn="l" fontAlgn="b"/>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92548064"/>
                  </a:ext>
                </a:extLst>
              </a:tr>
              <a:tr h="352751">
                <a:tc vMerge="1">
                  <a:txBody>
                    <a:bodyPr/>
                    <a:lstStyle/>
                    <a:p>
                      <a:endParaRPr lang="tr-TR"/>
                    </a:p>
                  </a:txBody>
                  <a:tcPr/>
                </a:tc>
                <a:tc vMerge="1">
                  <a:txBody>
                    <a:bodyPr/>
                    <a:lstStyle/>
                    <a:p>
                      <a:pPr algn="l" fontAlgn="b"/>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pPr marL="342900" indent="-342900" algn="l" fontAlgn="b">
                        <a:buFont typeface="Arial" panose="020B0604020202020204" pitchFamily="34" charset="0"/>
                        <a:buChar char="•"/>
                      </a:pP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pPr algn="l" fontAlgn="b"/>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pPr algn="l" fontAlgn="b"/>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fontAlgn="b"/>
                      <a:r>
                        <a:rPr lang="tr-TR" sz="2000" u="none" strike="noStrike" dirty="0">
                          <a:solidFill>
                            <a:schemeClr val="accent1"/>
                          </a:solidFill>
                          <a:effectLst/>
                          <a:latin typeface="Calibri" panose="020F0502020204030204" pitchFamily="34" charset="0"/>
                          <a:cs typeface="Calibri" panose="020F0502020204030204" pitchFamily="34" charset="0"/>
                        </a:rPr>
                        <a:t> </a:t>
                      </a:r>
                      <a:endParaRPr lang="tr-TR" sz="2000" b="0" i="0" u="none" strike="noStrike" dirty="0">
                        <a:solidFill>
                          <a:schemeClr val="accent1"/>
                        </a:solidFill>
                        <a:effectLst/>
                        <a:latin typeface="Calibri" panose="020F0502020204030204" pitchFamily="34" charset="0"/>
                        <a:cs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757468"/>
                  </a:ext>
                </a:extLst>
              </a:tr>
            </a:tbl>
          </a:graphicData>
        </a:graphic>
      </p:graphicFrame>
    </p:spTree>
    <p:extLst>
      <p:ext uri="{BB962C8B-B14F-4D97-AF65-F5344CB8AC3E}">
        <p14:creationId xmlns:p14="http://schemas.microsoft.com/office/powerpoint/2010/main" val="363717654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theme/theme1.xml><?xml version="1.0" encoding="utf-8"?>
<a:theme xmlns:a="http://schemas.openxmlformats.org/drawingml/2006/main" name="Default Theme">
  <a:themeElements>
    <a:clrScheme name="Custom 201">
      <a:dk1>
        <a:srgbClr val="737571"/>
      </a:dk1>
      <a:lt1>
        <a:srgbClr val="FFFFFF"/>
      </a:lt1>
      <a:dk2>
        <a:srgbClr val="44546A"/>
      </a:dk2>
      <a:lt2>
        <a:srgbClr val="E7E6E6"/>
      </a:lt2>
      <a:accent1>
        <a:srgbClr val="263445"/>
      </a:accent1>
      <a:accent2>
        <a:srgbClr val="EEB057"/>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78915</TotalTime>
  <Words>1386</Words>
  <Application>Microsoft Office PowerPoint</Application>
  <PresentationFormat>Özel</PresentationFormat>
  <Paragraphs>410</Paragraphs>
  <Slides>18</Slides>
  <Notes>18</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18</vt:i4>
      </vt:variant>
    </vt:vector>
  </HeadingPairs>
  <TitlesOfParts>
    <vt:vector size="29" baseType="lpstr">
      <vt:lpstr>Arial</vt:lpstr>
      <vt:lpstr>Calibri</vt:lpstr>
      <vt:lpstr>Lato</vt:lpstr>
      <vt:lpstr>Lato Black</vt:lpstr>
      <vt:lpstr>Lato Light</vt:lpstr>
      <vt:lpstr>Montserrat</vt:lpstr>
      <vt:lpstr>Montserrat Hairline</vt:lpstr>
      <vt:lpstr>Montserrat Light</vt:lpstr>
      <vt:lpstr>Times New Roman</vt:lpstr>
      <vt:lpstr>Wingdings</vt:lpstr>
      <vt:lpstr>Default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mau</dc:creator>
  <cp:keywords/>
  <dc:description/>
  <cp:lastModifiedBy>Bahar ERENEL YAŞLICA</cp:lastModifiedBy>
  <cp:revision>13731</cp:revision>
  <dcterms:created xsi:type="dcterms:W3CDTF">2014-11-12T21:47:38Z</dcterms:created>
  <dcterms:modified xsi:type="dcterms:W3CDTF">2019-12-12T12:45:57Z</dcterms:modified>
  <cp:category/>
</cp:coreProperties>
</file>